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112.xml" ContentType="application/vnd.openxmlformats-officedocument.presentationml.slide+xml"/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77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56.xml" ContentType="application/vnd.openxmlformats-officedocument.presentationml.slide+xml"/>
  <Override PartName="/ppt/slides/slide97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39.xml" ContentType="application/vnd.openxmlformats-officedocument.presentationml.slide+xml"/>
  <Override PartName="/ppt/slides/slide105.xml" ContentType="application/vnd.openxmlformats-officedocument.presentationml.slide+xml"/>
  <Override PartName="/ppt/slides/slide9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62.xml" ContentType="application/vnd.openxmlformats-officedocument.presentationml.slide+xml"/>
  <Override PartName="/ppt/slides/slide91.xml" ContentType="application/vnd.openxmlformats-officedocument.presentationml.slide+xml"/>
  <Override PartName="/ppt/slides/slide95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111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3.xml" ContentType="application/vnd.openxmlformats-officedocument.presentationml.slide+xml"/>
  <Override PartName="/ppt/slides/slide106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81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4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10.xml" ContentType="application/vnd.openxmlformats-officedocument.presentationml.slide+xml"/>
  <Override PartName="/ppt/slides/slide15.xml" ContentType="application/vnd.openxmlformats-officedocument.presentationml.slide+xml"/>
  <Override PartName="/ppt/slides/slide107.xml" ContentType="application/vnd.openxmlformats-officedocument.presentationml.slide+xml"/>
  <Override PartName="/ppt/slides/slide59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37.xml" ContentType="application/vnd.openxmlformats-officedocument.presentationml.slide+xml"/>
  <Override PartName="/ppt/slides/slide92.xml" ContentType="application/vnd.openxmlformats-officedocument.presentationml.slide+xml"/>
  <Override PartName="/ppt/slides/slide103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109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104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98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84.xml" ContentType="application/vnd.openxmlformats-officedocument.presentationml.slide+xml"/>
  <Override PartName="/ppt/slides/slide99.xml" ContentType="application/vnd.openxmlformats-officedocument.presentationml.slide+xml"/>
  <Override PartName="/ppt/slides/slide101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00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63" r:id="rId4"/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2.xml" Type="http://schemas.openxmlformats.org/officeDocument/2006/relationships/slide" Id="rId39"/><Relationship Target="slides/slide31.xml" Type="http://schemas.openxmlformats.org/officeDocument/2006/relationships/slide" Id="rId38"/><Relationship Target="slides/slide30.xml" Type="http://schemas.openxmlformats.org/officeDocument/2006/relationships/slide" Id="rId37"/><Relationship Target="slides/slide29.xml" Type="http://schemas.openxmlformats.org/officeDocument/2006/relationships/slide" Id="rId36"/><Relationship Target="slides/slide23.xml" Type="http://schemas.openxmlformats.org/officeDocument/2006/relationships/slide" Id="rId30"/><Relationship Target="slides/slide24.xml" Type="http://schemas.openxmlformats.org/officeDocument/2006/relationships/slide" Id="rId31"/><Relationship Target="slides/slide27.xml" Type="http://schemas.openxmlformats.org/officeDocument/2006/relationships/slide" Id="rId34"/><Relationship Target="slides/slide28.xml" Type="http://schemas.openxmlformats.org/officeDocument/2006/relationships/slide" Id="rId35"/><Relationship Target="slides/slide25.xml" Type="http://schemas.openxmlformats.org/officeDocument/2006/relationships/slide" Id="rId32"/><Relationship Target="slides/slide26.xml" Type="http://schemas.openxmlformats.org/officeDocument/2006/relationships/slide" Id="rId33"/><Relationship Target="slides/slide41.xml" Type="http://schemas.openxmlformats.org/officeDocument/2006/relationships/slide" Id="rId48"/><Relationship Target="slides/slide40.xml" Type="http://schemas.openxmlformats.org/officeDocument/2006/relationships/slide" Id="rId47"/><Relationship Target="slides/slide42.xml" Type="http://schemas.openxmlformats.org/officeDocument/2006/relationships/slide" Id="rId49"/><Relationship Target="presProps.xml" Type="http://schemas.openxmlformats.org/officeDocument/2006/relationships/presProps" Id="rId2"/><Relationship Target="slides/slide33.xml" Type="http://schemas.openxmlformats.org/officeDocument/2006/relationships/slide" Id="rId40"/><Relationship Target="theme/theme3.xml" Type="http://schemas.openxmlformats.org/officeDocument/2006/relationships/theme" Id="rId1"/><Relationship Target="slides/slide34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2"/><Relationship Target="tableStyles.xml" Type="http://schemas.openxmlformats.org/officeDocument/2006/relationships/tableStyles" Id="rId3"/><Relationship Target="slides/slide36.xml" Type="http://schemas.openxmlformats.org/officeDocument/2006/relationships/slide" Id="rId43"/><Relationship Target="slides/slide37.xml" Type="http://schemas.openxmlformats.org/officeDocument/2006/relationships/slide" Id="rId44"/><Relationship Target="slides/slide38.xml" Type="http://schemas.openxmlformats.org/officeDocument/2006/relationships/slide" Id="rId45"/><Relationship Target="slides/slide39.xml" Type="http://schemas.openxmlformats.org/officeDocument/2006/relationships/slide" Id="rId46"/><Relationship Target="slides/slide2.xml" Type="http://schemas.openxmlformats.org/officeDocument/2006/relationships/slide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slides/slide1.xml" Type="http://schemas.openxmlformats.org/officeDocument/2006/relationships/slide" Id="rId8"/><Relationship Target="notesMasters/notesMaster1.xml" Type="http://schemas.openxmlformats.org/officeDocument/2006/relationships/notesMaster" Id="rId7"/><Relationship Target="slides/slide91.xml" Type="http://schemas.openxmlformats.org/officeDocument/2006/relationships/slide" Id="rId98"/><Relationship Target="slides/slide92.xml" Type="http://schemas.openxmlformats.org/officeDocument/2006/relationships/slide" Id="rId99"/><Relationship Target="slides/slide87.xml" Type="http://schemas.openxmlformats.org/officeDocument/2006/relationships/slide" Id="rId94"/><Relationship Target="slides/slide88.xml" Type="http://schemas.openxmlformats.org/officeDocument/2006/relationships/slide" Id="rId95"/><Relationship Target="slides/slide89.xml" Type="http://schemas.openxmlformats.org/officeDocument/2006/relationships/slide" Id="rId96"/><Relationship Target="slides/slide90.xml" Type="http://schemas.openxmlformats.org/officeDocument/2006/relationships/slide" Id="rId97"/><Relationship Target="slides/slide83.xml" Type="http://schemas.openxmlformats.org/officeDocument/2006/relationships/slide" Id="rId90"/><Relationship Target="slides/slide84.xml" Type="http://schemas.openxmlformats.org/officeDocument/2006/relationships/slide" Id="rId91"/><Relationship Target="slides/slide12.xml" Type="http://schemas.openxmlformats.org/officeDocument/2006/relationships/slide" Id="rId19"/><Relationship Target="slides/slide85.xml" Type="http://schemas.openxmlformats.org/officeDocument/2006/relationships/slide" Id="rId92"/><Relationship Target="slides/slide11.xml" Type="http://schemas.openxmlformats.org/officeDocument/2006/relationships/slide" Id="rId18"/><Relationship Target="slides/slide86.xml" Type="http://schemas.openxmlformats.org/officeDocument/2006/relationships/slide" Id="rId93"/><Relationship Target="slides/slide10.xml" Type="http://schemas.openxmlformats.org/officeDocument/2006/relationships/slide" Id="rId17"/><Relationship Target="slides/slide9.xml" Type="http://schemas.openxmlformats.org/officeDocument/2006/relationships/slide" Id="rId16"/><Relationship Target="slides/slide8.xml" Type="http://schemas.openxmlformats.org/officeDocument/2006/relationships/slide" Id="rId15"/><Relationship Target="slides/slide7.xml" Type="http://schemas.openxmlformats.org/officeDocument/2006/relationships/slide" Id="rId14"/><Relationship Target="slides/slide5.xml" Type="http://schemas.openxmlformats.org/officeDocument/2006/relationships/slide" Id="rId12"/><Relationship Target="slides/slide6.xml" Type="http://schemas.openxmlformats.org/officeDocument/2006/relationships/slide" Id="rId13"/><Relationship Target="slides/slide3.xml" Type="http://schemas.openxmlformats.org/officeDocument/2006/relationships/slide" Id="rId10"/><Relationship Target="slides/slide4.xml" Type="http://schemas.openxmlformats.org/officeDocument/2006/relationships/slide" Id="rId11"/><Relationship Target="slides/slide22.xml" Type="http://schemas.openxmlformats.org/officeDocument/2006/relationships/slide" Id="rId29"/><Relationship Target="slides/slide19.xml" Type="http://schemas.openxmlformats.org/officeDocument/2006/relationships/slide" Id="rId26"/><Relationship Target="slides/slide18.xml" Type="http://schemas.openxmlformats.org/officeDocument/2006/relationships/slide" Id="rId25"/><Relationship Target="slides/slide21.xml" Type="http://schemas.openxmlformats.org/officeDocument/2006/relationships/slide" Id="rId28"/><Relationship Target="slides/slide20.xml" Type="http://schemas.openxmlformats.org/officeDocument/2006/relationships/slide" Id="rId27"/><Relationship Target="slides/slide14.xml" Type="http://schemas.openxmlformats.org/officeDocument/2006/relationships/slide" Id="rId21"/><Relationship Target="slides/slide15.xml" Type="http://schemas.openxmlformats.org/officeDocument/2006/relationships/slide" Id="rId22"/><Relationship Target="slides/slide16.xml" Type="http://schemas.openxmlformats.org/officeDocument/2006/relationships/slide" Id="rId23"/><Relationship Target="slides/slide17.xml" Type="http://schemas.openxmlformats.org/officeDocument/2006/relationships/slide" Id="rId24"/><Relationship Target="slides/slide13.xml" Type="http://schemas.openxmlformats.org/officeDocument/2006/relationships/slide" Id="rId20"/><Relationship Target="slides/slide64.xml" Type="http://schemas.openxmlformats.org/officeDocument/2006/relationships/slide" Id="rId71"/><Relationship Target="slides/slide63.xml" Type="http://schemas.openxmlformats.org/officeDocument/2006/relationships/slide" Id="rId70"/><Relationship Target="slides/slide68.xml" Type="http://schemas.openxmlformats.org/officeDocument/2006/relationships/slide" Id="rId75"/><Relationship Target="slides/slide67.xml" Type="http://schemas.openxmlformats.org/officeDocument/2006/relationships/slide" Id="rId74"/><Relationship Target="slides/slide66.xml" Type="http://schemas.openxmlformats.org/officeDocument/2006/relationships/slide" Id="rId73"/><Relationship Target="slides/slide65.xml" Type="http://schemas.openxmlformats.org/officeDocument/2006/relationships/slide" Id="rId72"/><Relationship Target="slides/slide72.xml" Type="http://schemas.openxmlformats.org/officeDocument/2006/relationships/slide" Id="rId79"/><Relationship Target="slides/slide71.xml" Type="http://schemas.openxmlformats.org/officeDocument/2006/relationships/slide" Id="rId78"/><Relationship Target="slides/slide70.xml" Type="http://schemas.openxmlformats.org/officeDocument/2006/relationships/slide" Id="rId77"/><Relationship Target="slides/slide69.xml" Type="http://schemas.openxmlformats.org/officeDocument/2006/relationships/slide" Id="rId76"/><Relationship Target="slides/slide102.xml" Type="http://schemas.openxmlformats.org/officeDocument/2006/relationships/slide" Id="rId109"/><Relationship Target="slides/slide101.xml" Type="http://schemas.openxmlformats.org/officeDocument/2006/relationships/slide" Id="rId108"/><Relationship Target="slides/slide98.xml" Type="http://schemas.openxmlformats.org/officeDocument/2006/relationships/slide" Id="rId105"/><Relationship Target="slides/slide97.xml" Type="http://schemas.openxmlformats.org/officeDocument/2006/relationships/slide" Id="rId104"/><Relationship Target="slides/slide100.xml" Type="http://schemas.openxmlformats.org/officeDocument/2006/relationships/slide" Id="rId107"/><Relationship Target="slides/slide99.xml" Type="http://schemas.openxmlformats.org/officeDocument/2006/relationships/slide" Id="rId106"/><Relationship Target="slides/slide94.xml" Type="http://schemas.openxmlformats.org/officeDocument/2006/relationships/slide" Id="rId101"/><Relationship Target="slides/slide93.xml" Type="http://schemas.openxmlformats.org/officeDocument/2006/relationships/slide" Id="rId100"/><Relationship Target="slides/slide96.xml" Type="http://schemas.openxmlformats.org/officeDocument/2006/relationships/slide" Id="rId103"/><Relationship Target="slides/slide95.xml" Type="http://schemas.openxmlformats.org/officeDocument/2006/relationships/slide" Id="rId102"/><Relationship Target="slides/slide73.xml" Type="http://schemas.openxmlformats.org/officeDocument/2006/relationships/slide" Id="rId80"/><Relationship Target="slides/slide75.xml" Type="http://schemas.openxmlformats.org/officeDocument/2006/relationships/slide" Id="rId82"/><Relationship Target="slides/slide74.xml" Type="http://schemas.openxmlformats.org/officeDocument/2006/relationships/slide" Id="rId81"/><Relationship Target="slides/slide77.xml" Type="http://schemas.openxmlformats.org/officeDocument/2006/relationships/slide" Id="rId84"/><Relationship Target="slides/slide76.xml" Type="http://schemas.openxmlformats.org/officeDocument/2006/relationships/slide" Id="rId83"/><Relationship Target="slides/slide79.xml" Type="http://schemas.openxmlformats.org/officeDocument/2006/relationships/slide" Id="rId86"/><Relationship Target="slides/slide78.xml" Type="http://schemas.openxmlformats.org/officeDocument/2006/relationships/slide" Id="rId85"/><Relationship Target="slides/slide81.xml" Type="http://schemas.openxmlformats.org/officeDocument/2006/relationships/slide" Id="rId88"/><Relationship Target="slides/slide80.xml" Type="http://schemas.openxmlformats.org/officeDocument/2006/relationships/slide" Id="rId87"/><Relationship Target="slides/slide82.xml" Type="http://schemas.openxmlformats.org/officeDocument/2006/relationships/slide" Id="rId89"/><Relationship Target="slides/slide111.xml" Type="http://schemas.openxmlformats.org/officeDocument/2006/relationships/slide" Id="rId118"/><Relationship Target="slides/slide110.xml" Type="http://schemas.openxmlformats.org/officeDocument/2006/relationships/slide" Id="rId117"/><Relationship Target="slides/slide109.xml" Type="http://schemas.openxmlformats.org/officeDocument/2006/relationships/slide" Id="rId116"/><Relationship Target="slides/slide108.xml" Type="http://schemas.openxmlformats.org/officeDocument/2006/relationships/slide" Id="rId115"/><Relationship Target="slides/slide51.xml" Type="http://schemas.openxmlformats.org/officeDocument/2006/relationships/slide" Id="rId58"/><Relationship Target="slides/slide112.xml" Type="http://schemas.openxmlformats.org/officeDocument/2006/relationships/slide" Id="rId119"/><Relationship Target="slides/slide52.xml" Type="http://schemas.openxmlformats.org/officeDocument/2006/relationships/slide" Id="rId59"/><Relationship Target="slides/slide103.xml" Type="http://schemas.openxmlformats.org/officeDocument/2006/relationships/slide" Id="rId110"/><Relationship Target="slides/slide107.xml" Type="http://schemas.openxmlformats.org/officeDocument/2006/relationships/slide" Id="rId114"/><Relationship Target="slides/slide106.xml" Type="http://schemas.openxmlformats.org/officeDocument/2006/relationships/slide" Id="rId113"/><Relationship Target="slides/slide105.xml" Type="http://schemas.openxmlformats.org/officeDocument/2006/relationships/slide" Id="rId112"/><Relationship Target="slides/slide104.xml" Type="http://schemas.openxmlformats.org/officeDocument/2006/relationships/slide" Id="rId111"/><Relationship Target="slides/slide50.xml" Type="http://schemas.openxmlformats.org/officeDocument/2006/relationships/slide" Id="rId57"/><Relationship Target="slides/slide49.xml" Type="http://schemas.openxmlformats.org/officeDocument/2006/relationships/slide" Id="rId56"/><Relationship Target="slides/slide48.xml" Type="http://schemas.openxmlformats.org/officeDocument/2006/relationships/slide" Id="rId55"/><Relationship Target="slides/slide47.xml" Type="http://schemas.openxmlformats.org/officeDocument/2006/relationships/slide" Id="rId54"/><Relationship Target="slides/slide46.xml" Type="http://schemas.openxmlformats.org/officeDocument/2006/relationships/slide" Id="rId53"/><Relationship Target="slides/slide45.xml" Type="http://schemas.openxmlformats.org/officeDocument/2006/relationships/slide" Id="rId52"/><Relationship Target="slides/slide44.xml" Type="http://schemas.openxmlformats.org/officeDocument/2006/relationships/slide" Id="rId51"/><Relationship Target="slides/slide43.xml" Type="http://schemas.openxmlformats.org/officeDocument/2006/relationships/slide" Id="rId50"/><Relationship Target="slides/slide62.xml" Type="http://schemas.openxmlformats.org/officeDocument/2006/relationships/slide" Id="rId69"/><Relationship Target="slides/slide113.xml" Type="http://schemas.openxmlformats.org/officeDocument/2006/relationships/slide" Id="rId120"/><Relationship Target="slides/slide53.xml" Type="http://schemas.openxmlformats.org/officeDocument/2006/relationships/slide" Id="rId60"/><Relationship Target="slides/slide59.xml" Type="http://schemas.openxmlformats.org/officeDocument/2006/relationships/slide" Id="rId66"/><Relationship Target="slides/slide58.xml" Type="http://schemas.openxmlformats.org/officeDocument/2006/relationships/slide" Id="rId65"/><Relationship Target="slides/slide61.xml" Type="http://schemas.openxmlformats.org/officeDocument/2006/relationships/slide" Id="rId68"/><Relationship Target="slides/slide60.xml" Type="http://schemas.openxmlformats.org/officeDocument/2006/relationships/slide" Id="rId67"/><Relationship Target="slides/slide55.xml" Type="http://schemas.openxmlformats.org/officeDocument/2006/relationships/slide" Id="rId62"/><Relationship Target="slides/slide54.xml" Type="http://schemas.openxmlformats.org/officeDocument/2006/relationships/slide" Id="rId61"/><Relationship Target="slides/slide57.xml" Type="http://schemas.openxmlformats.org/officeDocument/2006/relationships/slide" Id="rId64"/><Relationship Target="slides/slide56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8" name="Shape 7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4" name="Shape 7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1" name="Shape 7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7" name="Shape 7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3" name="Shape 7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9" name="Shape 7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5" name="Shape 8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1" name="Shape 8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7" name="Shape 8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3" name="Shape 8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9" name="Shape 8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5" name="Shape 8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1" name="Shape 8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7" name="Shape 8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4" name="Shape 3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9" name="Shape 4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1" name="Shape 4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5" name="Shape 4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1" name="Shape 5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3" name="Shape 5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9" name="Shape 5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6" name="Shape 5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4" name="Shape 5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37" name="Shape 537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2" name="Shape 5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9" name="Shape 5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1" name="Shape 5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7" name="Shape 5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9" name="Shape 5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5" name="Shape 5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1" name="Shape 5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7" name="Shape 5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3" name="Shape 6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9" name="Shape 6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6" name="Shape 6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3" name="Shape 6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0" name="Shape 6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7" name="Shape 6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4" name="Shape 6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0" name="Shape 6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6" name="Shape 6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2" name="Shape 6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8" name="Shape 6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4" name="Shape 6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1" name="Shape 6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9" name="Shape 6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92" name="Shape 692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7" name="Shape 6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5" name="Shape 7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08" name="Shape 708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3" name="Shape 7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0" name="Shape 7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7" name="Shape 7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4" name="Shape 7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1" name="Shape 7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44" name="Shape 744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9" name="Shape 7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52" name="Shape 752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6" name="Shape 7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2" name="Shape 7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media/image26.png" Type="http://schemas.openxmlformats.org/officeDocument/2006/relationships/image" Id="rId2"/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ustom Layout">
  <p:cSld name="Custom Layout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7" name="Shape 67"/>
          <p:cNvGrpSpPr/>
          <p:nvPr/>
        </p:nvGrpSpPr>
        <p:grpSpPr>
          <a:xfrm>
            <a:off y="195253" x="182556"/>
            <a:ext cy="612089" cx="2806595"/>
            <a:chOff y="30600" x="3375"/>
            <a:chExt cy="2954100" cx="2989875"/>
          </a:xfrm>
        </p:grpSpPr>
        <p:sp>
          <p:nvSpPr>
            <p:cNvPr id="68" name="Shape 68"/>
            <p:cNvSpPr/>
            <p:nvPr/>
          </p:nvSpPr>
          <p:spPr>
            <a:xfrm>
              <a:off y="30600" x="3375"/>
              <a:ext cy="2954100" cx="2983125"/>
            </a:xfrm>
            <a:custGeom>
              <a:pathLst>
                <a:path w="119325" extrusionOk="0" h="118164">
                  <a:moveTo>
                    <a:pt y="0" x="17838"/>
                  </a:moveTo>
                  <a:lnTo>
                    <a:pt y="613" x="17433"/>
                  </a:lnTo>
                  <a:lnTo>
                    <a:pt y="2449" x="16622"/>
                  </a:lnTo>
                  <a:lnTo>
                    <a:pt y="4898" x="15946"/>
                  </a:lnTo>
                  <a:lnTo>
                    <a:pt y="11021" x="14595"/>
                  </a:lnTo>
                  <a:lnTo>
                    <a:pt y="14082" x="14054"/>
                  </a:lnTo>
                  <a:lnTo>
                    <a:pt y="29388" x="11757"/>
                  </a:lnTo>
                  <a:lnTo>
                    <a:pt y="33062" x="11351"/>
                  </a:lnTo>
                  <a:lnTo>
                    <a:pt y="31837" x="5541"/>
                  </a:lnTo>
                  <a:lnTo>
                    <a:pt y="49592" x="1216"/>
                  </a:lnTo>
                  <a:lnTo>
                    <a:pt y="50817" x="1081"/>
                  </a:lnTo>
                  <a:lnTo>
                    <a:pt y="52654" x="811"/>
                  </a:lnTo>
                  <a:lnTo>
                    <a:pt y="55715" x="811"/>
                  </a:lnTo>
                  <a:lnTo>
                    <a:pt y="78368" x="406"/>
                  </a:lnTo>
                  <a:lnTo>
                    <a:pt y="96123" x="135"/>
                  </a:lnTo>
                  <a:lnTo>
                    <a:pt y="110205" x="0"/>
                  </a:lnTo>
                  <a:lnTo>
                    <a:pt y="110817" x="135"/>
                  </a:lnTo>
                  <a:lnTo>
                    <a:pt y="112041" x="406"/>
                  </a:lnTo>
                  <a:lnTo>
                    <a:pt y="113266" x="1081"/>
                  </a:lnTo>
                  <a:lnTo>
                    <a:pt y="113878" x="1487"/>
                  </a:lnTo>
                  <a:lnTo>
                    <a:pt y="113878" x="2162"/>
                  </a:lnTo>
                  <a:lnTo>
                    <a:pt y="115715" x="15135"/>
                  </a:lnTo>
                  <a:lnTo>
                    <a:pt y="115715" x="37973"/>
                  </a:lnTo>
                  <a:lnTo>
                    <a:pt y="116327" x="41081"/>
                  </a:lnTo>
                  <a:lnTo>
                    <a:pt y="116939" x="47162"/>
                  </a:lnTo>
                  <a:lnTo>
                    <a:pt y="116939" x="94460"/>
                  </a:lnTo>
                  <a:lnTo>
                    <a:pt y="117552" x="97838"/>
                  </a:lnTo>
                  <a:lnTo>
                    <a:pt y="117552" x="106622"/>
                  </a:lnTo>
                  <a:lnTo>
                    <a:pt y="118164" x="111081"/>
                  </a:lnTo>
                  <a:lnTo>
                    <a:pt y="118164" x="117297"/>
                  </a:lnTo>
                  <a:lnTo>
                    <a:pt y="117552" x="117568"/>
                  </a:lnTo>
                  <a:lnTo>
                    <a:pt y="116327" x="117838"/>
                  </a:lnTo>
                  <a:lnTo>
                    <a:pt y="114490" x="118243"/>
                  </a:lnTo>
                  <a:lnTo>
                    <a:pt y="112041" x="118514"/>
                  </a:lnTo>
                  <a:lnTo>
                    <a:pt y="107756" x="118919"/>
                  </a:lnTo>
                  <a:lnTo>
                    <a:pt y="102858" x="119054"/>
                  </a:lnTo>
                  <a:lnTo>
                    <a:pt y="96123" x="119189"/>
                  </a:lnTo>
                  <a:lnTo>
                    <a:pt y="82654" x="119324"/>
                  </a:lnTo>
                  <a:lnTo>
                    <a:pt y="71633" x="119189"/>
                  </a:lnTo>
                  <a:lnTo>
                    <a:pt y="61837" x="119054"/>
                  </a:lnTo>
                  <a:lnTo>
                    <a:pt y="54490" x="118784"/>
                  </a:lnTo>
                  <a:lnTo>
                    <a:pt y="48980" x="118514"/>
                  </a:lnTo>
                  <a:lnTo>
                    <a:pt y="44694" x="118108"/>
                  </a:lnTo>
                  <a:lnTo>
                    <a:pt y="41633" x="117703"/>
                  </a:lnTo>
                  <a:lnTo>
                    <a:pt y="39796" x="117297"/>
                  </a:lnTo>
                  <a:lnTo>
                    <a:pt y="38572" x="116892"/>
                  </a:lnTo>
                  <a:lnTo>
                    <a:pt y="38572" x="116487"/>
                  </a:lnTo>
                  <a:lnTo>
                    <a:pt y="39184" x="116216"/>
                  </a:lnTo>
                  <a:lnTo>
                    <a:pt y="39796" x="115811"/>
                  </a:lnTo>
                  <a:lnTo>
                    <a:pt y="41633" x="115270"/>
                  </a:lnTo>
                  <a:lnTo>
                    <a:pt y="42245" x="115135"/>
                  </a:lnTo>
                  <a:lnTo>
                    <a:pt y="48368" x="32162"/>
                  </a:lnTo>
                  <a:lnTo>
                    <a:pt y="36123" x="20676"/>
                  </a:lnTo>
                  <a:lnTo>
                    <a:pt y="20817" x="20000"/>
                  </a:lnTo>
                  <a:lnTo>
                    <a:pt y="9184" x="19324"/>
                  </a:lnTo>
                  <a:lnTo>
                    <a:pt y="4286" x="18919"/>
                  </a:lnTo>
                  <a:lnTo>
                    <a:pt y="1225" x="18649"/>
                  </a:lnTo>
                  <a:lnTo>
                    <a:pt y="613" x="18379"/>
                  </a:lnTo>
                  <a:lnTo>
                    <a:pt y="0" x="18108"/>
                  </a:lnTo>
                  <a:close/>
                </a:path>
              </a:pathLst>
            </a:custGeom>
            <a:solidFill>
              <a:srgbClr val="7B29A2"/>
            </a:solidFill>
            <a:ln w="101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9" name="Shape 69"/>
            <p:cNvSpPr/>
            <p:nvPr/>
          </p:nvSpPr>
          <p:spPr>
            <a:xfrm>
              <a:off y="2311200" x="23625"/>
              <a:ext cy="520450" cx="94625"/>
            </a:xfrm>
            <a:custGeom>
              <a:pathLst>
                <a:path w="3785" extrusionOk="0" h="20818">
                  <a:moveTo>
                    <a:pt y="20817" x="1"/>
                  </a:moveTo>
                  <a:lnTo>
                    <a:pt y="1" x="3785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0" name="Shape 70"/>
            <p:cNvSpPr/>
            <p:nvPr/>
          </p:nvSpPr>
          <p:spPr>
            <a:xfrm>
              <a:off y="2311200" x="23625"/>
              <a:ext cy="520450" cx="94625"/>
            </a:xfrm>
            <a:custGeom>
              <a:pathLst>
                <a:path w="3785" extrusionOk="0" fill="none" h="20818">
                  <a:moveTo>
                    <a:pt y="20817" x="1"/>
                  </a:moveTo>
                  <a:lnTo>
                    <a:pt y="1" x="3785"/>
                  </a:lnTo>
                </a:path>
              </a:pathLst>
            </a:custGeom>
            <a:noFill/>
            <a:ln w="101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1" name="Shape 71"/>
            <p:cNvSpPr/>
            <p:nvPr/>
          </p:nvSpPr>
          <p:spPr>
            <a:xfrm>
              <a:off y="61200" x="114850"/>
              <a:ext cy="2341875" cx="2878400"/>
            </a:xfrm>
            <a:custGeom>
              <a:pathLst>
                <a:path w="115136" extrusionOk="0" h="93675">
                  <a:moveTo>
                    <a:pt y="1" x="13514"/>
                  </a:moveTo>
                  <a:lnTo>
                    <a:pt y="613" x="13244"/>
                  </a:lnTo>
                  <a:lnTo>
                    <a:pt y="1838" x="12838"/>
                  </a:lnTo>
                  <a:lnTo>
                    <a:pt y="30001" x="10947"/>
                  </a:lnTo>
                  <a:lnTo>
                    <a:pt y="30613" x="10406"/>
                  </a:lnTo>
                  <a:lnTo>
                    <a:pt y="30613" x="2974"/>
                  </a:lnTo>
                  <a:lnTo>
                    <a:pt y="31225" x="1352"/>
                  </a:lnTo>
                  <a:lnTo>
                    <a:pt y="31225" x="1217"/>
                  </a:lnTo>
                  <a:lnTo>
                    <a:pt y="33062" x="947"/>
                  </a:lnTo>
                  <a:lnTo>
                    <a:pt y="38572" x="541"/>
                  </a:lnTo>
                  <a:lnTo>
                    <a:pt y="47144" x="271"/>
                  </a:lnTo>
                  <a:lnTo>
                    <a:pt y="56940" x="136"/>
                  </a:lnTo>
                  <a:lnTo>
                    <a:pt y="77144" x="1"/>
                  </a:lnTo>
                  <a:lnTo>
                    <a:pt y="89389" x="1"/>
                  </a:lnTo>
                  <a:lnTo>
                    <a:pt y="90613" x="271"/>
                  </a:lnTo>
                  <a:lnTo>
                    <a:pt y="91225" x="947"/>
                  </a:lnTo>
                  <a:lnTo>
                    <a:pt y="92450" x="3109"/>
                  </a:lnTo>
                  <a:lnTo>
                    <a:pt y="93062" x="6217"/>
                  </a:lnTo>
                  <a:lnTo>
                    <a:pt y="93674" x="10001"/>
                  </a:lnTo>
                  <a:lnTo>
                    <a:pt y="93062" x="17974"/>
                  </a:lnTo>
                  <a:lnTo>
                    <a:pt y="93062" x="64460"/>
                  </a:lnTo>
                  <a:lnTo>
                    <a:pt y="92450" x="78109"/>
                  </a:lnTo>
                  <a:lnTo>
                    <a:pt y="92450" x="97163"/>
                  </a:lnTo>
                  <a:lnTo>
                    <a:pt y="93062" x="103379"/>
                  </a:lnTo>
                  <a:lnTo>
                    <a:pt y="93062" x="113784"/>
                  </a:lnTo>
                  <a:lnTo>
                    <a:pt y="92450" x="114190"/>
                  </a:lnTo>
                  <a:lnTo>
                    <a:pt y="91225" x="114595"/>
                  </a:lnTo>
                  <a:lnTo>
                    <a:pt y="89389" x="114865"/>
                  </a:lnTo>
                  <a:lnTo>
                    <a:pt y="86328" x="115001"/>
                  </a:lnTo>
                  <a:lnTo>
                    <a:pt y="79593" x="115136"/>
                  </a:lnTo>
                  <a:lnTo>
                    <a:pt y="71634" x="115136"/>
                  </a:lnTo>
                  <a:lnTo>
                    <a:pt y="62450" x="114865"/>
                  </a:lnTo>
                  <a:lnTo>
                    <a:pt y="53879" x="114460"/>
                  </a:lnTo>
                  <a:lnTo>
                    <a:pt y="41021" x="113784"/>
                  </a:lnTo>
                  <a:lnTo>
                    <a:pt y="39797" x="113649"/>
                  </a:lnTo>
                  <a:lnTo>
                    <a:pt y="39185" x="113379"/>
                  </a:lnTo>
                  <a:lnTo>
                    <a:pt y="37348" x="112703"/>
                  </a:lnTo>
                  <a:lnTo>
                    <a:pt y="36123" x="111622"/>
                  </a:lnTo>
                  <a:lnTo>
                    <a:pt y="34899" x="110541"/>
                  </a:lnTo>
                  <a:lnTo>
                    <a:pt y="34287" x="108514"/>
                  </a:lnTo>
                  <a:lnTo>
                    <a:pt y="34287" x="107568"/>
                  </a:lnTo>
                  <a:lnTo>
                    <a:pt y="31225" x="88109"/>
                  </a:lnTo>
                  <a:lnTo>
                    <a:pt y="30001" x="53109"/>
                  </a:lnTo>
                  <a:lnTo>
                    <a:pt y="30001" x="17703"/>
                  </a:lnTo>
                  <a:lnTo>
                    <a:pt y="15307" x="16082"/>
                  </a:lnTo>
                  <a:lnTo>
                    <a:pt y="5511" x="14865"/>
                  </a:lnTo>
                  <a:lnTo>
                    <a:pt y="1838" x="14325"/>
                  </a:lnTo>
                  <a:lnTo>
                    <a:pt y="1" x="14055"/>
                  </a:lnTo>
                  <a:close/>
                </a:path>
              </a:pathLst>
            </a:custGeom>
            <a:solidFill>
              <a:srgbClr val="FF0096"/>
            </a:solidFill>
            <a:ln w="101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sp>
        <p:nvSpPr>
          <p:cNvPr id="72" name="Shape 72"/>
          <p:cNvSpPr txBox="1"/>
          <p:nvPr>
            <p:ph type="title"/>
          </p:nvPr>
        </p:nvSpPr>
        <p:spPr>
          <a:xfrm>
            <a:off y="405028" x="323031"/>
            <a:ext cy="215700" cx="259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defRPr sz="1100">
                <a:solidFill>
                  <a:schemeClr val="lt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obj" type="obj">
  <p:cSld name="OBJECT"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341437" x="395287"/>
            <a:ext cy="4319700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27000" marL="180975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112712" marL="623887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106362" marL="1074737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98425" marL="1524000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90487" marL="1973262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1524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1524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1524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1524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y="6453187" x="29083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1"/>
          <a:lstStyle>
            <a:lvl1pPr algn="r" rtl="0" marR="0" indent="0" marL="0">
              <a:defRPr strike="noStrike" u="none" b="0" cap="none" baseline="0" sz="9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Obj" type="twoObj">
  <p:cSld name="TWO_OBJECTS"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1341437" x="395287"/>
            <a:ext cy="4319700" cx="38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y="1341437" x="4428912"/>
            <a:ext cy="4319700" cx="38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y="6453187" x="29083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1"/>
          <a:lstStyle>
            <a:lvl1pPr algn="r" rtl="0" marR="0" indent="0" marL="0">
              <a:defRPr strike="noStrike" u="none" b="0" cap="none" baseline="0" sz="9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TxTwoObj" type="twoTxTwoObj">
  <p:cSld name="TWO_OBJECTS_WITH_TEXT"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341437" x="395287"/>
            <a:ext cy="639900" cx="3889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buClr>
                <a:schemeClr val="accent2"/>
              </a:buClr>
              <a:buFont typeface="Arial"/>
              <a:buNone/>
              <a:defRPr b="1" cap="small" baseline="0" sz="1400">
                <a:solidFill>
                  <a:schemeClr val="accent2"/>
                </a:solidFill>
              </a:defRPr>
            </a:lvl1pPr>
            <a:lvl2pPr rtl="0" indent="0" marL="457200">
              <a:buFont typeface="Arial"/>
              <a:buNone/>
              <a:defRPr b="1" sz="2000"/>
            </a:lvl2pPr>
            <a:lvl3pPr rtl="0" indent="0" marL="914400">
              <a:buFont typeface="Arial"/>
              <a:buNone/>
              <a:defRPr b="1" sz="1800"/>
            </a:lvl3pPr>
            <a:lvl4pPr rtl="0" indent="0" marL="1371600">
              <a:buFont typeface="Arial"/>
              <a:buNone/>
              <a:defRPr b="1" sz="1600"/>
            </a:lvl4pPr>
            <a:lvl5pPr rtl="0" indent="0" marL="1828800">
              <a:buFont typeface="Arial"/>
              <a:buNone/>
              <a:defRPr b="1" sz="1600"/>
            </a:lvl5pPr>
            <a:lvl6pPr rtl="0" indent="0" marL="2286000">
              <a:buFont typeface="Arial"/>
              <a:buNone/>
              <a:defRPr b="1" sz="1600"/>
            </a:lvl6pPr>
            <a:lvl7pPr rtl="0" indent="0" marL="2743200">
              <a:buFont typeface="Arial"/>
              <a:buNone/>
              <a:defRPr b="1" sz="1600"/>
            </a:lvl7pPr>
            <a:lvl8pPr rtl="0" indent="0" marL="3200400">
              <a:buFont typeface="Arial"/>
              <a:buNone/>
              <a:defRPr b="1" sz="1600"/>
            </a:lvl8pPr>
            <a:lvl9pPr rtl="0" indent="0" marL="3657600">
              <a:buFont typeface="Arial"/>
              <a:buNone/>
              <a:defRPr b="1" sz="16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y="1981200" x="395287"/>
            <a:ext cy="3679800" cx="3889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/>
        </p:txBody>
      </p:sp>
      <p:sp>
        <p:nvSpPr>
          <p:cNvPr id="115" name="Shape 115"/>
          <p:cNvSpPr txBox="1"/>
          <p:nvPr>
            <p:ph idx="3" type="body"/>
          </p:nvPr>
        </p:nvSpPr>
        <p:spPr>
          <a:xfrm>
            <a:off y="1341437" x="4427537"/>
            <a:ext cy="639900" cx="3889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buClr>
                <a:schemeClr val="accent2"/>
              </a:buClr>
              <a:buFont typeface="Arial"/>
              <a:buNone/>
              <a:defRPr b="1" cap="small" baseline="0" sz="1400">
                <a:solidFill>
                  <a:schemeClr val="accent2"/>
                </a:solidFill>
              </a:defRPr>
            </a:lvl1pPr>
            <a:lvl2pPr rtl="0" indent="0" marL="457200">
              <a:buFont typeface="Arial"/>
              <a:buNone/>
              <a:defRPr b="1" sz="2000"/>
            </a:lvl2pPr>
            <a:lvl3pPr rtl="0" indent="0" marL="914400">
              <a:buFont typeface="Arial"/>
              <a:buNone/>
              <a:defRPr b="1" sz="1800"/>
            </a:lvl3pPr>
            <a:lvl4pPr rtl="0" indent="0" marL="1371600">
              <a:buFont typeface="Arial"/>
              <a:buNone/>
              <a:defRPr b="1" sz="1600"/>
            </a:lvl4pPr>
            <a:lvl5pPr rtl="0" indent="0" marL="1828800">
              <a:buFont typeface="Arial"/>
              <a:buNone/>
              <a:defRPr b="1" sz="1600"/>
            </a:lvl5pPr>
            <a:lvl6pPr rtl="0" indent="0" marL="2286000">
              <a:buFont typeface="Arial"/>
              <a:buNone/>
              <a:defRPr b="1" sz="1600"/>
            </a:lvl6pPr>
            <a:lvl7pPr rtl="0" indent="0" marL="2743200">
              <a:buFont typeface="Arial"/>
              <a:buNone/>
              <a:defRPr b="1" sz="1600"/>
            </a:lvl7pPr>
            <a:lvl8pPr rtl="0" indent="0" marL="3200400">
              <a:buFont typeface="Arial"/>
              <a:buNone/>
              <a:defRPr b="1" sz="1600"/>
            </a:lvl8pPr>
            <a:lvl9pPr rtl="0" indent="0" marL="3657600">
              <a:buFont typeface="Arial"/>
              <a:buNone/>
              <a:defRPr b="1" sz="1600"/>
            </a:lvl9pPr>
          </a:lstStyle>
          <a:p/>
        </p:txBody>
      </p:sp>
      <p:sp>
        <p:nvSpPr>
          <p:cNvPr id="116" name="Shape 116"/>
          <p:cNvSpPr txBox="1"/>
          <p:nvPr>
            <p:ph idx="4" type="body"/>
          </p:nvPr>
        </p:nvSpPr>
        <p:spPr>
          <a:xfrm>
            <a:off y="1981200" x="4427537"/>
            <a:ext cy="3679800" cx="3889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y="6453187" x="29083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1"/>
          <a:lstStyle>
            <a:lvl1pPr algn="r" rtl="0" marR="0" indent="0" marL="0">
              <a:defRPr strike="noStrike" u="none" b="0" cap="none" baseline="0" sz="9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_ONLY"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1"/>
          <a:lstStyle>
            <a:lvl1pPr algn="r" rtl="0" marR="0" indent="0" marL="0">
              <a:defRPr strike="noStrike" u="none" b="0" cap="none" baseline="0" sz="9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y="6453187" x="29083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ITLE_AND_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ITLE_AND_TWO_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_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/>
        </p:nvSpPr>
        <p:spPr>
          <a:xfrm>
            <a:off y="16400" x="395287"/>
            <a:ext cy="4116923" cx="835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35" name="Shape 35"/>
          <p:cNvSpPr txBox="1"/>
          <p:nvPr>
            <p:ph type="ctrTitle"/>
          </p:nvPr>
        </p:nvSpPr>
        <p:spPr>
          <a:xfrm>
            <a:off y="4797151" x="395287"/>
            <a:ext cy="648000" cx="835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marR="0" indent="0" mar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trike="noStrike" u="none" b="0" cap="small" baseline="0" sz="320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y="5445125" x="395287"/>
            <a:ext cy="648300" cx="835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320"/>
              </a:spcBef>
              <a:buClr>
                <a:schemeClr val="accent3"/>
              </a:buClr>
              <a:buFont typeface="Arial"/>
              <a:buNone/>
              <a:defRPr strike="noStrike" u="none" b="0" cap="small" baseline="0" sz="16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marR="0" indent="0" marL="457200">
              <a:spcBef>
                <a:spcPts val="240"/>
              </a:spcBef>
              <a:buClr>
                <a:schemeClr val="accent3"/>
              </a:buClr>
              <a:buFont typeface="Arial"/>
              <a:buNone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marR="0" indent="0" marL="914400">
              <a:spcBef>
                <a:spcPts val="240"/>
              </a:spcBef>
              <a:buClr>
                <a:schemeClr val="accent3"/>
              </a:buClr>
              <a:buFont typeface="Arial"/>
              <a:buNone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marR="0" indent="0" marL="1371600">
              <a:spcBef>
                <a:spcPts val="240"/>
              </a:spcBef>
              <a:buClr>
                <a:schemeClr val="accent3"/>
              </a:buClr>
              <a:buFont typeface="Arial"/>
              <a:buNone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marR="0" indent="0" marL="1828800">
              <a:spcBef>
                <a:spcPts val="240"/>
              </a:spcBef>
              <a:buClr>
                <a:schemeClr val="accent3"/>
              </a:buClr>
              <a:buFont typeface="Arial"/>
              <a:buNone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marR="0" indent="0" marL="2286000">
              <a:spcBef>
                <a:spcPts val="400"/>
              </a:spcBef>
              <a:buClr>
                <a:schemeClr val="lt1"/>
              </a:buClr>
              <a:buFont typeface="Arial"/>
              <a:buNone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marR="0" indent="0" marL="2743200">
              <a:spcBef>
                <a:spcPts val="400"/>
              </a:spcBef>
              <a:buClr>
                <a:schemeClr val="lt1"/>
              </a:buClr>
              <a:buFont typeface="Arial"/>
              <a:buNone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marR="0" indent="0" marL="3200400">
              <a:spcBef>
                <a:spcPts val="400"/>
              </a:spcBef>
              <a:buClr>
                <a:schemeClr val="lt1"/>
              </a:buClr>
              <a:buFont typeface="Arial"/>
              <a:buNone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marR="0" indent="0" marL="3657600">
              <a:spcBef>
                <a:spcPts val="400"/>
              </a:spcBef>
              <a:buClr>
                <a:schemeClr val="lt1"/>
              </a:buClr>
              <a:buFont typeface="Arial"/>
              <a:buNone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Section Header">
  <p:cSld name="Section Header"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39" name="Shape 39"/>
          <p:cNvGrpSpPr/>
          <p:nvPr/>
        </p:nvGrpSpPr>
        <p:grpSpPr>
          <a:xfrm>
            <a:off y="3934337" x="833421"/>
            <a:ext cy="1572317" cx="6320933"/>
            <a:chOff y="12000" x="3000"/>
            <a:chExt cy="2970000" cx="2994000"/>
          </a:xfrm>
        </p:grpSpPr>
        <p:sp>
          <p:nvSpPr>
            <p:cNvPr id="40" name="Shape 40"/>
            <p:cNvSpPr/>
            <p:nvPr/>
          </p:nvSpPr>
          <p:spPr>
            <a:xfrm>
              <a:off y="648000" x="3000"/>
              <a:ext cy="2334000" cx="2852575"/>
            </a:xfrm>
            <a:custGeom>
              <a:pathLst>
                <a:path w="114103" extrusionOk="0" h="93360">
                  <a:moveTo>
                    <a:pt y="0" x="114103"/>
                  </a:moveTo>
                  <a:lnTo>
                    <a:pt y="240" x="113621"/>
                  </a:lnTo>
                  <a:lnTo>
                    <a:pt y="480" x="112478"/>
                  </a:lnTo>
                  <a:lnTo>
                    <a:pt y="720" x="108686"/>
                  </a:lnTo>
                  <a:lnTo>
                    <a:pt y="960" x="95687"/>
                  </a:lnTo>
                  <a:lnTo>
                    <a:pt y="960" x="77754"/>
                  </a:lnTo>
                  <a:lnTo>
                    <a:pt y="720" x="57292"/>
                  </a:lnTo>
                  <a:lnTo>
                    <a:pt y="480" x="36891"/>
                  </a:lnTo>
                  <a:lnTo>
                    <a:pt y="480" x="19078"/>
                  </a:lnTo>
                  <a:lnTo>
                    <a:pt y="720" x="11916"/>
                  </a:lnTo>
                  <a:lnTo>
                    <a:pt y="960" x="6379"/>
                  </a:lnTo>
                  <a:lnTo>
                    <a:pt y="1440" x="2708"/>
                  </a:lnTo>
                  <a:lnTo>
                    <a:pt y="1680" x="1685"/>
                  </a:lnTo>
                  <a:lnTo>
                    <a:pt y="1920" x="1324"/>
                  </a:lnTo>
                  <a:lnTo>
                    <a:pt y="3600" x="843"/>
                  </a:lnTo>
                  <a:lnTo>
                    <a:pt y="5520" x="482"/>
                  </a:lnTo>
                  <a:lnTo>
                    <a:pt y="7680" x="121"/>
                  </a:lnTo>
                  <a:lnTo>
                    <a:pt y="38160" x="0"/>
                  </a:lnTo>
                  <a:lnTo>
                    <a:pt y="59760" x="0"/>
                  </a:lnTo>
                  <a:lnTo>
                    <a:pt y="66960" x="61"/>
                  </a:lnTo>
                  <a:lnTo>
                    <a:pt y="69120" x="61"/>
                  </a:lnTo>
                  <a:lnTo>
                    <a:pt y="70320" x="121"/>
                  </a:lnTo>
                  <a:lnTo>
                    <a:pt y="71280" x="361"/>
                  </a:lnTo>
                  <a:lnTo>
                    <a:pt y="72000" x="602"/>
                  </a:lnTo>
                  <a:lnTo>
                    <a:pt y="72240" x="783"/>
                  </a:lnTo>
                  <a:lnTo>
                    <a:pt y="72240" x="12638"/>
                  </a:lnTo>
                  <a:lnTo>
                    <a:pt y="75600" x="12999"/>
                  </a:lnTo>
                  <a:lnTo>
                    <a:pt y="82800" x="13902"/>
                  </a:lnTo>
                  <a:lnTo>
                    <a:pt y="86640" x="14384"/>
                  </a:lnTo>
                  <a:lnTo>
                    <a:pt y="90000" x="14865"/>
                  </a:lnTo>
                  <a:lnTo>
                    <a:pt y="92400" x="15286"/>
                  </a:lnTo>
                  <a:lnTo>
                    <a:pt y="93120" x="15467"/>
                  </a:lnTo>
                  <a:lnTo>
                    <a:pt y="93360" x="15587"/>
                  </a:lnTo>
                  <a:lnTo>
                    <a:pt y="93360" x="15828"/>
                  </a:lnTo>
                  <a:lnTo>
                    <a:pt y="92640" x="16069"/>
                  </a:lnTo>
                  <a:lnTo>
                    <a:pt y="91440" x="16369"/>
                  </a:lnTo>
                  <a:lnTo>
                    <a:pt y="90240" x="16610"/>
                  </a:lnTo>
                  <a:lnTo>
                    <a:pt y="87600" x="17031"/>
                  </a:lnTo>
                  <a:lnTo>
                    <a:pt y="86400" x="17212"/>
                  </a:lnTo>
                  <a:lnTo>
                    <a:pt y="72720" x="19318"/>
                  </a:lnTo>
                  <a:lnTo>
                    <a:pt y="73680" x="112959"/>
                  </a:lnTo>
                  <a:lnTo>
                    <a:pt y="73200" x="113140"/>
                  </a:lnTo>
                  <a:lnTo>
                    <a:pt y="71760" x="113501"/>
                  </a:lnTo>
                  <a:lnTo>
                    <a:pt y="70560" x="113681"/>
                  </a:lnTo>
                  <a:lnTo>
                    <a:pt y="69360" x="113862"/>
                  </a:lnTo>
                  <a:lnTo>
                    <a:pt y="67920" x="113982"/>
                  </a:lnTo>
                  <a:lnTo>
                    <a:pt y="66240" x="114042"/>
                  </a:lnTo>
                  <a:lnTo>
                    <a:pt y="31440" x="114103"/>
                  </a:lnTo>
                  <a:lnTo>
                    <a:pt y="0" x="114103"/>
                  </a:lnTo>
                  <a:close/>
                </a:path>
              </a:pathLst>
            </a:custGeom>
            <a:solidFill>
              <a:srgbClr val="7B29A2"/>
            </a:solidFill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1" name="Shape 41"/>
            <p:cNvSpPr/>
            <p:nvPr/>
          </p:nvSpPr>
          <p:spPr>
            <a:xfrm>
              <a:off y="612000" x="28575"/>
              <a:ext cy="2118000" cx="2839050"/>
            </a:xfrm>
            <a:custGeom>
              <a:pathLst>
                <a:path w="113562" extrusionOk="0" h="84720">
                  <a:moveTo>
                    <a:pt y="0" x="112899"/>
                  </a:moveTo>
                  <a:lnTo>
                    <a:pt y="240" x="112658"/>
                  </a:lnTo>
                  <a:lnTo>
                    <a:pt y="720" x="111635"/>
                  </a:lnTo>
                  <a:lnTo>
                    <a:pt y="1200" x="101886"/>
                  </a:lnTo>
                  <a:lnTo>
                    <a:pt y="1200" x="90753"/>
                  </a:lnTo>
                  <a:lnTo>
                    <a:pt y="1440" x="79439"/>
                  </a:lnTo>
                  <a:lnTo>
                    <a:pt y="1680" x="69268"/>
                  </a:lnTo>
                  <a:lnTo>
                    <a:pt y="1920" x="62227"/>
                  </a:lnTo>
                  <a:lnTo>
                    <a:pt y="1920" x="55126"/>
                  </a:lnTo>
                  <a:lnTo>
                    <a:pt y="1680" x="47784"/>
                  </a:lnTo>
                  <a:lnTo>
                    <a:pt y="1440" x="39780"/>
                  </a:lnTo>
                  <a:lnTo>
                    <a:pt y="1200" x="32859"/>
                  </a:lnTo>
                  <a:lnTo>
                    <a:pt y="1440" x="26239"/>
                  </a:lnTo>
                  <a:lnTo>
                    <a:pt y="1680" x="19619"/>
                  </a:lnTo>
                  <a:lnTo>
                    <a:pt y="1920" x="12638"/>
                  </a:lnTo>
                  <a:lnTo>
                    <a:pt y="1680" x="9328"/>
                  </a:lnTo>
                  <a:lnTo>
                    <a:pt y="1680" x="3371"/>
                  </a:lnTo>
                  <a:lnTo>
                    <a:pt y="1920" x="1806"/>
                  </a:lnTo>
                  <a:lnTo>
                    <a:pt y="2160" x="1204"/>
                  </a:lnTo>
                  <a:lnTo>
                    <a:pt y="2400" x="723"/>
                  </a:lnTo>
                  <a:lnTo>
                    <a:pt y="2880" x="422"/>
                  </a:lnTo>
                  <a:lnTo>
                    <a:pt y="3120" x="301"/>
                  </a:lnTo>
                  <a:lnTo>
                    <a:pt y="3360" x="301"/>
                  </a:lnTo>
                  <a:lnTo>
                    <a:pt y="14640" x="121"/>
                  </a:lnTo>
                  <a:lnTo>
                    <a:pt y="36240" x="0"/>
                  </a:lnTo>
                  <a:lnTo>
                    <a:pt y="47520" x="0"/>
                  </a:lnTo>
                  <a:lnTo>
                    <a:pt y="57120" x="0"/>
                  </a:lnTo>
                  <a:lnTo>
                    <a:pt y="60960" x="61"/>
                  </a:lnTo>
                  <a:lnTo>
                    <a:pt y="63840" x="121"/>
                  </a:lnTo>
                  <a:lnTo>
                    <a:pt y="65760" x="181"/>
                  </a:lnTo>
                  <a:lnTo>
                    <a:pt y="66240" x="241"/>
                  </a:lnTo>
                  <a:lnTo>
                    <a:pt y="66240" x="301"/>
                  </a:lnTo>
                  <a:lnTo>
                    <a:pt y="66480" x="1746"/>
                  </a:lnTo>
                  <a:lnTo>
                    <a:pt y="66480" x="12699"/>
                  </a:lnTo>
                  <a:lnTo>
                    <a:pt y="66720" x="12939"/>
                  </a:lnTo>
                  <a:lnTo>
                    <a:pt y="84240" x="15407"/>
                  </a:lnTo>
                  <a:lnTo>
                    <a:pt y="84240" x="15467"/>
                  </a:lnTo>
                  <a:lnTo>
                    <a:pt y="84720" x="15587"/>
                  </a:lnTo>
                  <a:lnTo>
                    <a:pt y="84720" x="15768"/>
                  </a:lnTo>
                  <a:lnTo>
                    <a:pt y="84480" x="15828"/>
                  </a:lnTo>
                  <a:lnTo>
                    <a:pt y="84000" x="15948"/>
                  </a:lnTo>
                  <a:lnTo>
                    <a:pt y="66720" x="18897"/>
                  </a:lnTo>
                  <a:lnTo>
                    <a:pt y="66720" x="32618"/>
                  </a:lnTo>
                  <a:lnTo>
                    <a:pt y="66240" x="46099"/>
                  </a:lnTo>
                  <a:lnTo>
                    <a:pt y="66240" x="61264"/>
                  </a:lnTo>
                  <a:lnTo>
                    <a:pt y="66480" x="78957"/>
                  </a:lnTo>
                  <a:lnTo>
                    <a:pt y="66720" x="96650"/>
                  </a:lnTo>
                  <a:lnTo>
                    <a:pt y="66720" x="111936"/>
                  </a:lnTo>
                  <a:lnTo>
                    <a:pt y="66960" x="112117"/>
                  </a:lnTo>
                  <a:lnTo>
                    <a:pt y="66720" x="112358"/>
                  </a:lnTo>
                  <a:lnTo>
                    <a:pt y="66480" x="112538"/>
                  </a:lnTo>
                  <a:lnTo>
                    <a:pt y="66000" x="112779"/>
                  </a:lnTo>
                  <a:lnTo>
                    <a:pt y="65040" x="112959"/>
                  </a:lnTo>
                  <a:lnTo>
                    <a:pt y="63600" x="113019"/>
                  </a:lnTo>
                  <a:lnTo>
                    <a:pt y="59760" x="113140"/>
                  </a:lnTo>
                  <a:lnTo>
                    <a:pt y="53040" x="113200"/>
                  </a:lnTo>
                  <a:lnTo>
                    <a:pt y="34320" x="113260"/>
                  </a:lnTo>
                  <a:lnTo>
                    <a:pt y="8400" x="113320"/>
                  </a:lnTo>
                  <a:lnTo>
                    <a:pt y="6960" x="113441"/>
                  </a:lnTo>
                  <a:lnTo>
                    <a:pt y="5520" x="113501"/>
                  </a:lnTo>
                  <a:lnTo>
                    <a:pt y="3840" x="113561"/>
                  </a:lnTo>
                  <a:lnTo>
                    <a:pt y="2160" x="113501"/>
                  </a:lnTo>
                  <a:lnTo>
                    <a:pt y="1440" x="113441"/>
                  </a:lnTo>
                  <a:lnTo>
                    <a:pt y="960" x="113381"/>
                  </a:lnTo>
                  <a:lnTo>
                    <a:pt y="480" x="113260"/>
                  </a:lnTo>
                  <a:lnTo>
                    <a:pt y="240" x="113140"/>
                  </a:lnTo>
                  <a:lnTo>
                    <a:pt y="0" x="112899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2" name="Shape 42"/>
            <p:cNvSpPr/>
            <p:nvPr/>
          </p:nvSpPr>
          <p:spPr>
            <a:xfrm>
              <a:off y="612000" x="28575"/>
              <a:ext cy="2118000" cx="2839050"/>
            </a:xfrm>
            <a:custGeom>
              <a:pathLst>
                <a:path w="113562" extrusionOk="0" fill="none" h="84720">
                  <a:moveTo>
                    <a:pt y="240" x="112658"/>
                  </a:moveTo>
                  <a:lnTo>
                    <a:pt y="240" x="112658"/>
                  </a:lnTo>
                  <a:lnTo>
                    <a:pt y="720" x="111635"/>
                  </a:lnTo>
                  <a:lnTo>
                    <a:pt y="720" x="111635"/>
                  </a:lnTo>
                  <a:lnTo>
                    <a:pt y="1200" x="101886"/>
                  </a:lnTo>
                  <a:lnTo>
                    <a:pt y="1200" x="90753"/>
                  </a:lnTo>
                  <a:lnTo>
                    <a:pt y="1440" x="79439"/>
                  </a:lnTo>
                  <a:lnTo>
                    <a:pt y="1680" x="69268"/>
                  </a:lnTo>
                  <a:lnTo>
                    <a:pt y="1680" x="69268"/>
                  </a:lnTo>
                  <a:lnTo>
                    <a:pt y="1920" x="62227"/>
                  </a:lnTo>
                  <a:lnTo>
                    <a:pt y="1920" x="55126"/>
                  </a:lnTo>
                  <a:lnTo>
                    <a:pt y="1680" x="47784"/>
                  </a:lnTo>
                  <a:lnTo>
                    <a:pt y="1440" x="39780"/>
                  </a:lnTo>
                  <a:lnTo>
                    <a:pt y="1440" x="39780"/>
                  </a:lnTo>
                  <a:lnTo>
                    <a:pt y="1200" x="32859"/>
                  </a:lnTo>
                  <a:lnTo>
                    <a:pt y="1440" x="26239"/>
                  </a:lnTo>
                  <a:lnTo>
                    <a:pt y="1680" x="19619"/>
                  </a:lnTo>
                  <a:lnTo>
                    <a:pt y="1920" x="12638"/>
                  </a:lnTo>
                  <a:lnTo>
                    <a:pt y="1920" x="12638"/>
                  </a:lnTo>
                  <a:lnTo>
                    <a:pt y="1680" x="9328"/>
                  </a:lnTo>
                  <a:lnTo>
                    <a:pt y="1680" x="5296"/>
                  </a:lnTo>
                  <a:lnTo>
                    <a:pt y="1680" x="3371"/>
                  </a:lnTo>
                  <a:lnTo>
                    <a:pt y="1920" x="1806"/>
                  </a:lnTo>
                  <a:lnTo>
                    <a:pt y="2160" x="1204"/>
                  </a:lnTo>
                  <a:lnTo>
                    <a:pt y="2400" x="723"/>
                  </a:lnTo>
                  <a:lnTo>
                    <a:pt y="2880" x="422"/>
                  </a:lnTo>
                  <a:lnTo>
                    <a:pt y="3120" x="301"/>
                  </a:lnTo>
                  <a:lnTo>
                    <a:pt y="3360" x="301"/>
                  </a:lnTo>
                  <a:lnTo>
                    <a:pt y="3360" x="301"/>
                  </a:lnTo>
                  <a:lnTo>
                    <a:pt y="14640" x="121"/>
                  </a:lnTo>
                  <a:lnTo>
                    <a:pt y="36240" x="0"/>
                  </a:lnTo>
                  <a:lnTo>
                    <a:pt y="47520" x="0"/>
                  </a:lnTo>
                  <a:lnTo>
                    <a:pt y="57120" x="0"/>
                  </a:lnTo>
                  <a:lnTo>
                    <a:pt y="60960" x="61"/>
                  </a:lnTo>
                  <a:lnTo>
                    <a:pt y="63840" x="121"/>
                  </a:lnTo>
                  <a:lnTo>
                    <a:pt y="65760" x="181"/>
                  </a:lnTo>
                  <a:lnTo>
                    <a:pt y="66240" x="241"/>
                  </a:lnTo>
                  <a:lnTo>
                    <a:pt y="66240" x="301"/>
                  </a:lnTo>
                  <a:lnTo>
                    <a:pt y="66480" x="1746"/>
                  </a:lnTo>
                  <a:lnTo>
                    <a:pt y="66480" x="1746"/>
                  </a:lnTo>
                  <a:lnTo>
                    <a:pt y="66480" x="6560"/>
                  </a:lnTo>
                  <a:lnTo>
                    <a:pt y="66480" x="11314"/>
                  </a:lnTo>
                  <a:lnTo>
                    <a:pt y="66480" x="11314"/>
                  </a:lnTo>
                  <a:lnTo>
                    <a:pt y="66480" x="12699"/>
                  </a:lnTo>
                  <a:lnTo>
                    <a:pt y="66720" x="12939"/>
                  </a:lnTo>
                  <a:lnTo>
                    <a:pt y="84240" x="15407"/>
                  </a:lnTo>
                  <a:lnTo>
                    <a:pt y="84240" x="15407"/>
                  </a:lnTo>
                  <a:lnTo>
                    <a:pt y="84240" x="15467"/>
                  </a:lnTo>
                  <a:lnTo>
                    <a:pt y="84720" x="15587"/>
                  </a:lnTo>
                  <a:lnTo>
                    <a:pt y="84720" x="15768"/>
                  </a:lnTo>
                  <a:lnTo>
                    <a:pt y="84480" x="15828"/>
                  </a:lnTo>
                  <a:lnTo>
                    <a:pt y="84000" x="15948"/>
                  </a:lnTo>
                  <a:lnTo>
                    <a:pt y="84000" x="15948"/>
                  </a:lnTo>
                  <a:lnTo>
                    <a:pt y="66720" x="18897"/>
                  </a:lnTo>
                  <a:lnTo>
                    <a:pt y="66720" x="18897"/>
                  </a:lnTo>
                  <a:lnTo>
                    <a:pt y="66720" x="26299"/>
                  </a:lnTo>
                  <a:lnTo>
                    <a:pt y="66720" x="32618"/>
                  </a:lnTo>
                  <a:lnTo>
                    <a:pt y="66240" x="46099"/>
                  </a:lnTo>
                  <a:lnTo>
                    <a:pt y="66240" x="46099"/>
                  </a:lnTo>
                  <a:lnTo>
                    <a:pt y="66240" x="61264"/>
                  </a:lnTo>
                  <a:lnTo>
                    <a:pt y="66480" x="78957"/>
                  </a:lnTo>
                  <a:lnTo>
                    <a:pt y="66720" x="96650"/>
                  </a:lnTo>
                  <a:lnTo>
                    <a:pt y="66720" x="104654"/>
                  </a:lnTo>
                  <a:lnTo>
                    <a:pt y="66720" x="111756"/>
                  </a:lnTo>
                  <a:lnTo>
                    <a:pt y="66720" x="111756"/>
                  </a:lnTo>
                  <a:lnTo>
                    <a:pt y="66720" x="111936"/>
                  </a:lnTo>
                  <a:lnTo>
                    <a:pt y="66960" x="112117"/>
                  </a:lnTo>
                  <a:lnTo>
                    <a:pt y="66720" x="112358"/>
                  </a:lnTo>
                  <a:lnTo>
                    <a:pt y="66480" x="112538"/>
                  </a:lnTo>
                  <a:lnTo>
                    <a:pt y="66000" x="112779"/>
                  </a:lnTo>
                  <a:lnTo>
                    <a:pt y="65040" x="112959"/>
                  </a:lnTo>
                  <a:lnTo>
                    <a:pt y="63600" x="113019"/>
                  </a:lnTo>
                  <a:lnTo>
                    <a:pt y="63600" x="113019"/>
                  </a:lnTo>
                  <a:lnTo>
                    <a:pt y="59760" x="113140"/>
                  </a:lnTo>
                  <a:lnTo>
                    <a:pt y="53040" x="113200"/>
                  </a:lnTo>
                  <a:lnTo>
                    <a:pt y="34320" x="113260"/>
                  </a:lnTo>
                  <a:lnTo>
                    <a:pt y="8400" x="113320"/>
                  </a:lnTo>
                  <a:lnTo>
                    <a:pt y="8400" x="113320"/>
                  </a:lnTo>
                  <a:lnTo>
                    <a:pt y="6960" x="113441"/>
                  </a:lnTo>
                  <a:lnTo>
                    <a:pt y="5520" x="113501"/>
                  </a:lnTo>
                  <a:lnTo>
                    <a:pt y="3840" x="113561"/>
                  </a:lnTo>
                  <a:lnTo>
                    <a:pt y="2160" x="113501"/>
                  </a:lnTo>
                  <a:lnTo>
                    <a:pt y="1440" x="113441"/>
                  </a:lnTo>
                  <a:lnTo>
                    <a:pt y="960" x="113381"/>
                  </a:lnTo>
                  <a:lnTo>
                    <a:pt y="480" x="113260"/>
                  </a:lnTo>
                  <a:lnTo>
                    <a:pt y="240" x="113140"/>
                  </a:lnTo>
                  <a:lnTo>
                    <a:pt y="0" x="112899"/>
                  </a:lnTo>
                  <a:lnTo>
                    <a:pt y="240" x="112658"/>
                  </a:lnTo>
                  <a:lnTo>
                    <a:pt y="240" x="112658"/>
                  </a:lnTo>
                  <a:close/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3" name="Shape 43"/>
            <p:cNvSpPr/>
            <p:nvPr/>
          </p:nvSpPr>
          <p:spPr>
            <a:xfrm>
              <a:off y="306000" x="2878125"/>
              <a:ext cy="426000" cx="106850"/>
            </a:xfrm>
            <a:custGeom>
              <a:pathLst>
                <a:path w="4274" extrusionOk="0" h="17040">
                  <a:moveTo>
                    <a:pt y="0" x="2588"/>
                  </a:moveTo>
                  <a:lnTo>
                    <a:pt y="240" x="2408"/>
                  </a:lnTo>
                  <a:lnTo>
                    <a:pt y="720" x="2227"/>
                  </a:lnTo>
                  <a:lnTo>
                    <a:pt y="1920" x="2047"/>
                  </a:lnTo>
                  <a:lnTo>
                    <a:pt y="3360" x="1806"/>
                  </a:lnTo>
                  <a:lnTo>
                    <a:pt y="4080" x="1625"/>
                  </a:lnTo>
                  <a:lnTo>
                    <a:pt y="4560" x="1385"/>
                  </a:lnTo>
                  <a:lnTo>
                    <a:pt y="5040" x="963"/>
                  </a:lnTo>
                  <a:lnTo>
                    <a:pt y="5520" x="542"/>
                  </a:lnTo>
                  <a:lnTo>
                    <a:pt y="5760" x="301"/>
                  </a:lnTo>
                  <a:lnTo>
                    <a:pt y="6480" x="181"/>
                  </a:lnTo>
                  <a:lnTo>
                    <a:pt y="7440" x="61"/>
                  </a:lnTo>
                  <a:lnTo>
                    <a:pt y="8640" x="0"/>
                  </a:lnTo>
                  <a:lnTo>
                    <a:pt y="10080" x="61"/>
                  </a:lnTo>
                  <a:lnTo>
                    <a:pt y="11280" x="181"/>
                  </a:lnTo>
                  <a:lnTo>
                    <a:pt y="12720" x="361"/>
                  </a:lnTo>
                  <a:lnTo>
                    <a:pt y="13920" x="542"/>
                  </a:lnTo>
                  <a:lnTo>
                    <a:pt y="15840" x="963"/>
                  </a:lnTo>
                  <a:lnTo>
                    <a:pt y="16320" x="1144"/>
                  </a:lnTo>
                  <a:lnTo>
                    <a:pt y="16800" x="1445"/>
                  </a:lnTo>
                  <a:lnTo>
                    <a:pt y="17040" x="1746"/>
                  </a:lnTo>
                  <a:lnTo>
                    <a:pt y="17040" x="1986"/>
                  </a:lnTo>
                  <a:lnTo>
                    <a:pt y="16560" x="2588"/>
                  </a:lnTo>
                  <a:lnTo>
                    <a:pt y="15840" x="3130"/>
                  </a:lnTo>
                  <a:lnTo>
                    <a:pt y="14400" x="3611"/>
                  </a:lnTo>
                  <a:lnTo>
                    <a:pt y="13680" x="3852"/>
                  </a:lnTo>
                  <a:lnTo>
                    <a:pt y="12720" x="4032"/>
                  </a:lnTo>
                  <a:lnTo>
                    <a:pt y="11760" x="4153"/>
                  </a:lnTo>
                  <a:lnTo>
                    <a:pt y="10560" x="4273"/>
                  </a:lnTo>
                  <a:lnTo>
                    <a:pt y="9600" x="4273"/>
                  </a:lnTo>
                  <a:lnTo>
                    <a:pt y="8160" x="4273"/>
                  </a:lnTo>
                  <a:lnTo>
                    <a:pt y="0" x="3070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4" name="Shape 44"/>
            <p:cNvSpPr/>
            <p:nvPr/>
          </p:nvSpPr>
          <p:spPr>
            <a:xfrm>
              <a:off y="306000" x="2878125"/>
              <a:ext cy="426000" cx="106850"/>
            </a:xfrm>
            <a:custGeom>
              <a:pathLst>
                <a:path w="4274" extrusionOk="0" fill="none" h="17040">
                  <a:moveTo>
                    <a:pt y="0" x="3070"/>
                  </a:moveTo>
                  <a:lnTo>
                    <a:pt y="0" x="3070"/>
                  </a:lnTo>
                  <a:lnTo>
                    <a:pt y="0" x="2769"/>
                  </a:lnTo>
                  <a:lnTo>
                    <a:pt y="0" x="2588"/>
                  </a:lnTo>
                  <a:lnTo>
                    <a:pt y="240" x="2408"/>
                  </a:lnTo>
                  <a:lnTo>
                    <a:pt y="720" x="2227"/>
                  </a:lnTo>
                  <a:lnTo>
                    <a:pt y="1920" x="2047"/>
                  </a:lnTo>
                  <a:lnTo>
                    <a:pt y="3360" x="1806"/>
                  </a:lnTo>
                  <a:lnTo>
                    <a:pt y="3360" x="1806"/>
                  </a:lnTo>
                  <a:lnTo>
                    <a:pt y="4080" x="1625"/>
                  </a:lnTo>
                  <a:lnTo>
                    <a:pt y="4560" x="1385"/>
                  </a:lnTo>
                  <a:lnTo>
                    <a:pt y="5040" x="963"/>
                  </a:lnTo>
                  <a:lnTo>
                    <a:pt y="5520" x="542"/>
                  </a:lnTo>
                  <a:lnTo>
                    <a:pt y="5760" x="301"/>
                  </a:lnTo>
                  <a:lnTo>
                    <a:pt y="6480" x="181"/>
                  </a:lnTo>
                  <a:lnTo>
                    <a:pt y="6480" x="181"/>
                  </a:lnTo>
                  <a:lnTo>
                    <a:pt y="7440" x="61"/>
                  </a:lnTo>
                  <a:lnTo>
                    <a:pt y="8640" x="0"/>
                  </a:lnTo>
                  <a:lnTo>
                    <a:pt y="10080" x="61"/>
                  </a:lnTo>
                  <a:lnTo>
                    <a:pt y="11280" x="181"/>
                  </a:lnTo>
                  <a:lnTo>
                    <a:pt y="12720" x="361"/>
                  </a:lnTo>
                  <a:lnTo>
                    <a:pt y="13920" x="542"/>
                  </a:lnTo>
                  <a:lnTo>
                    <a:pt y="15840" x="963"/>
                  </a:lnTo>
                  <a:lnTo>
                    <a:pt y="15840" x="963"/>
                  </a:lnTo>
                  <a:lnTo>
                    <a:pt y="16320" x="1144"/>
                  </a:lnTo>
                  <a:lnTo>
                    <a:pt y="16800" x="1445"/>
                  </a:lnTo>
                  <a:lnTo>
                    <a:pt y="17040" x="1746"/>
                  </a:lnTo>
                  <a:lnTo>
                    <a:pt y="17040" x="1986"/>
                  </a:lnTo>
                  <a:lnTo>
                    <a:pt y="16560" x="2588"/>
                  </a:lnTo>
                  <a:lnTo>
                    <a:pt y="15840" x="3130"/>
                  </a:lnTo>
                  <a:lnTo>
                    <a:pt y="15840" x="3130"/>
                  </a:lnTo>
                  <a:lnTo>
                    <a:pt y="14400" x="3611"/>
                  </a:lnTo>
                  <a:lnTo>
                    <a:pt y="13680" x="3852"/>
                  </a:lnTo>
                  <a:lnTo>
                    <a:pt y="12720" x="4032"/>
                  </a:lnTo>
                  <a:lnTo>
                    <a:pt y="11760" x="4153"/>
                  </a:lnTo>
                  <a:lnTo>
                    <a:pt y="10560" x="4273"/>
                  </a:lnTo>
                  <a:lnTo>
                    <a:pt y="9600" x="4273"/>
                  </a:lnTo>
                  <a:lnTo>
                    <a:pt y="8160" x="4273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5" name="Shape 45"/>
            <p:cNvSpPr/>
            <p:nvPr/>
          </p:nvSpPr>
          <p:spPr>
            <a:xfrm>
              <a:off y="300000" x="2899175"/>
              <a:ext cy="372000" cx="97825"/>
            </a:xfrm>
            <a:custGeom>
              <a:pathLst>
                <a:path w="3913" extrusionOk="0" h="14880">
                  <a:moveTo>
                    <a:pt y="0" x="2348"/>
                  </a:moveTo>
                  <a:lnTo>
                    <a:pt y="240" x="2167"/>
                  </a:lnTo>
                  <a:lnTo>
                    <a:pt y="720" x="2047"/>
                  </a:lnTo>
                  <a:lnTo>
                    <a:pt y="1200" x="1927"/>
                  </a:lnTo>
                  <a:lnTo>
                    <a:pt y="1680" x="1927"/>
                  </a:lnTo>
                  <a:lnTo>
                    <a:pt y="2640" x="1867"/>
                  </a:lnTo>
                  <a:lnTo>
                    <a:pt y="4080" x="1806"/>
                  </a:lnTo>
                  <a:lnTo>
                    <a:pt y="4800" x="1626"/>
                  </a:lnTo>
                  <a:lnTo>
                    <a:pt y="5040" x="1505"/>
                  </a:lnTo>
                  <a:lnTo>
                    <a:pt y="5280" x="1265"/>
                  </a:lnTo>
                  <a:lnTo>
                    <a:pt y="5520" x="1024"/>
                  </a:lnTo>
                  <a:lnTo>
                    <a:pt y="5760" x="603"/>
                  </a:lnTo>
                  <a:lnTo>
                    <a:pt y="6240" x="362"/>
                  </a:lnTo>
                  <a:lnTo>
                    <a:pt y="6960" x="121"/>
                  </a:lnTo>
                  <a:lnTo>
                    <a:pt y="6960" x="181"/>
                  </a:lnTo>
                  <a:lnTo>
                    <a:pt y="7920" x="61"/>
                  </a:lnTo>
                  <a:lnTo>
                    <a:pt y="8640" x="1"/>
                  </a:lnTo>
                  <a:lnTo>
                    <a:pt y="9360" x="1"/>
                  </a:lnTo>
                  <a:lnTo>
                    <a:pt y="10080" x="61"/>
                  </a:lnTo>
                  <a:lnTo>
                    <a:pt y="11280" x="242"/>
                  </a:lnTo>
                  <a:lnTo>
                    <a:pt y="12480" x="543"/>
                  </a:lnTo>
                  <a:lnTo>
                    <a:pt y="13440" x="904"/>
                  </a:lnTo>
                  <a:lnTo>
                    <a:pt y="14400" x="1265"/>
                  </a:lnTo>
                  <a:lnTo>
                    <a:pt y="14640" x="1686"/>
                  </a:lnTo>
                  <a:lnTo>
                    <a:pt y="14880" x="2047"/>
                  </a:lnTo>
                  <a:lnTo>
                    <a:pt y="14640" x="2408"/>
                  </a:lnTo>
                  <a:lnTo>
                    <a:pt y="13920" x="2769"/>
                  </a:lnTo>
                  <a:lnTo>
                    <a:pt y="12960" x="3130"/>
                  </a:lnTo>
                  <a:lnTo>
                    <a:pt y="11760" x="3431"/>
                  </a:lnTo>
                  <a:lnTo>
                    <a:pt y="10320" x="3612"/>
                  </a:lnTo>
                  <a:lnTo>
                    <a:pt y="8880" x="3792"/>
                  </a:lnTo>
                  <a:lnTo>
                    <a:pt y="7200" x="3913"/>
                  </a:lnTo>
                  <a:lnTo>
                    <a:pt y="5520" x="3913"/>
                  </a:lnTo>
                  <a:lnTo>
                    <a:pt y="4560" x="3852"/>
                  </a:lnTo>
                  <a:lnTo>
                    <a:pt y="3600" x="3792"/>
                  </a:lnTo>
                  <a:lnTo>
                    <a:pt y="2400" x="3612"/>
                  </a:lnTo>
                  <a:lnTo>
                    <a:pt y="1440" x="3431"/>
                  </a:lnTo>
                  <a:lnTo>
                    <a:pt y="720" x="3190"/>
                  </a:lnTo>
                  <a:lnTo>
                    <a:pt y="240" x="2890"/>
                  </a:lnTo>
                  <a:lnTo>
                    <a:pt y="0" x="2649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6" name="Shape 46"/>
            <p:cNvSpPr/>
            <p:nvPr/>
          </p:nvSpPr>
          <p:spPr>
            <a:xfrm>
              <a:off y="300000" x="2899175"/>
              <a:ext cy="372000" cx="97825"/>
            </a:xfrm>
            <a:custGeom>
              <a:pathLst>
                <a:path w="3913" extrusionOk="0" fill="none" h="14880">
                  <a:moveTo>
                    <a:pt y="6960" x="181"/>
                  </a:moveTo>
                  <a:lnTo>
                    <a:pt y="6960" x="181"/>
                  </a:lnTo>
                  <a:lnTo>
                    <a:pt y="7920" x="61"/>
                  </a:lnTo>
                  <a:lnTo>
                    <a:pt y="8640" x="1"/>
                  </a:lnTo>
                  <a:lnTo>
                    <a:pt y="9360" x="1"/>
                  </a:lnTo>
                  <a:lnTo>
                    <a:pt y="10080" x="61"/>
                  </a:lnTo>
                  <a:lnTo>
                    <a:pt y="11280" x="242"/>
                  </a:lnTo>
                  <a:lnTo>
                    <a:pt y="12480" x="543"/>
                  </a:lnTo>
                  <a:lnTo>
                    <a:pt y="13440" x="904"/>
                  </a:lnTo>
                  <a:lnTo>
                    <a:pt y="14400" x="1265"/>
                  </a:lnTo>
                  <a:lnTo>
                    <a:pt y="14640" x="1686"/>
                  </a:lnTo>
                  <a:lnTo>
                    <a:pt y="14880" x="2047"/>
                  </a:lnTo>
                  <a:lnTo>
                    <a:pt y="14880" x="2047"/>
                  </a:lnTo>
                  <a:lnTo>
                    <a:pt y="14640" x="2408"/>
                  </a:lnTo>
                  <a:lnTo>
                    <a:pt y="13920" x="2769"/>
                  </a:lnTo>
                  <a:lnTo>
                    <a:pt y="12960" x="3130"/>
                  </a:lnTo>
                  <a:lnTo>
                    <a:pt y="11760" x="3431"/>
                  </a:lnTo>
                  <a:lnTo>
                    <a:pt y="10320" x="3612"/>
                  </a:lnTo>
                  <a:lnTo>
                    <a:pt y="8880" x="3792"/>
                  </a:lnTo>
                  <a:lnTo>
                    <a:pt y="7200" x="3913"/>
                  </a:lnTo>
                  <a:lnTo>
                    <a:pt y="5520" x="3913"/>
                  </a:lnTo>
                  <a:lnTo>
                    <a:pt y="5520" x="3913"/>
                  </a:lnTo>
                  <a:lnTo>
                    <a:pt y="4560" x="3852"/>
                  </a:lnTo>
                  <a:lnTo>
                    <a:pt y="3600" x="3792"/>
                  </a:lnTo>
                  <a:lnTo>
                    <a:pt y="2400" x="3612"/>
                  </a:lnTo>
                  <a:lnTo>
                    <a:pt y="1440" x="3431"/>
                  </a:lnTo>
                  <a:lnTo>
                    <a:pt y="720" x="3190"/>
                  </a:lnTo>
                  <a:lnTo>
                    <a:pt y="240" x="2890"/>
                  </a:lnTo>
                  <a:lnTo>
                    <a:pt y="0" x="2649"/>
                  </a:lnTo>
                  <a:lnTo>
                    <a:pt y="0" x="2348"/>
                  </a:lnTo>
                  <a:lnTo>
                    <a:pt y="0" x="2348"/>
                  </a:lnTo>
                  <a:lnTo>
                    <a:pt y="240" x="2167"/>
                  </a:lnTo>
                  <a:lnTo>
                    <a:pt y="720" x="2047"/>
                  </a:lnTo>
                  <a:lnTo>
                    <a:pt y="1200" x="1927"/>
                  </a:lnTo>
                  <a:lnTo>
                    <a:pt y="1680" x="1927"/>
                  </a:lnTo>
                  <a:lnTo>
                    <a:pt y="2640" x="1867"/>
                  </a:lnTo>
                  <a:lnTo>
                    <a:pt y="4080" x="1806"/>
                  </a:lnTo>
                  <a:lnTo>
                    <a:pt y="4080" x="1806"/>
                  </a:lnTo>
                  <a:lnTo>
                    <a:pt y="4800" x="1626"/>
                  </a:lnTo>
                  <a:lnTo>
                    <a:pt y="5040" x="1505"/>
                  </a:lnTo>
                  <a:lnTo>
                    <a:pt y="5280" x="1265"/>
                  </a:lnTo>
                  <a:lnTo>
                    <a:pt y="5520" x="1024"/>
                  </a:lnTo>
                  <a:lnTo>
                    <a:pt y="5760" x="603"/>
                  </a:lnTo>
                  <a:lnTo>
                    <a:pt y="6240" x="362"/>
                  </a:lnTo>
                  <a:lnTo>
                    <a:pt y="6960" x="121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7" name="Shape 47"/>
            <p:cNvSpPr/>
            <p:nvPr/>
          </p:nvSpPr>
          <p:spPr>
            <a:xfrm>
              <a:off y="12000" x="2899175"/>
              <a:ext cy="162000" cx="43675"/>
            </a:xfrm>
            <a:custGeom>
              <a:pathLst>
                <a:path w="1747" extrusionOk="0" h="6480">
                  <a:moveTo>
                    <a:pt y="0" x="723"/>
                  </a:moveTo>
                  <a:lnTo>
                    <a:pt y="1200" x="362"/>
                  </a:lnTo>
                  <a:lnTo>
                    <a:pt y="2160" x="181"/>
                  </a:lnTo>
                  <a:lnTo>
                    <a:pt y="3360" x="61"/>
                  </a:lnTo>
                  <a:lnTo>
                    <a:pt y="4080" x="1"/>
                  </a:lnTo>
                  <a:lnTo>
                    <a:pt y="4800" x="61"/>
                  </a:lnTo>
                  <a:lnTo>
                    <a:pt y="5520" x="181"/>
                  </a:lnTo>
                  <a:lnTo>
                    <a:pt y="6000" x="362"/>
                  </a:lnTo>
                  <a:lnTo>
                    <a:pt y="6240" x="543"/>
                  </a:lnTo>
                  <a:lnTo>
                    <a:pt y="6480" x="783"/>
                  </a:lnTo>
                  <a:lnTo>
                    <a:pt y="6480" x="1024"/>
                  </a:lnTo>
                  <a:lnTo>
                    <a:pt y="6240" x="1265"/>
                  </a:lnTo>
                  <a:lnTo>
                    <a:pt y="6000" x="1445"/>
                  </a:lnTo>
                  <a:lnTo>
                    <a:pt y="5280" x="1626"/>
                  </a:lnTo>
                  <a:lnTo>
                    <a:pt y="4560" x="1746"/>
                  </a:lnTo>
                  <a:lnTo>
                    <a:pt y="3600" x="1746"/>
                  </a:lnTo>
                  <a:lnTo>
                    <a:pt y="2400" x="1746"/>
                  </a:lnTo>
                  <a:lnTo>
                    <a:pt y="0" x="723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8" name="Shape 48"/>
            <p:cNvSpPr/>
            <p:nvPr/>
          </p:nvSpPr>
          <p:spPr>
            <a:xfrm>
              <a:off y="12000" x="2899175"/>
              <a:ext cy="162000" cx="43675"/>
            </a:xfrm>
            <a:custGeom>
              <a:pathLst>
                <a:path w="1747" extrusionOk="0" fill="none" h="6480">
                  <a:moveTo>
                    <a:pt y="0" x="723"/>
                  </a:moveTo>
                  <a:lnTo>
                    <a:pt y="0" x="723"/>
                  </a:lnTo>
                  <a:lnTo>
                    <a:pt y="1200" x="362"/>
                  </a:lnTo>
                  <a:lnTo>
                    <a:pt y="2160" x="181"/>
                  </a:lnTo>
                  <a:lnTo>
                    <a:pt y="3360" x="61"/>
                  </a:lnTo>
                  <a:lnTo>
                    <a:pt y="4080" x="1"/>
                  </a:lnTo>
                  <a:lnTo>
                    <a:pt y="4800" x="61"/>
                  </a:lnTo>
                  <a:lnTo>
                    <a:pt y="5520" x="181"/>
                  </a:lnTo>
                  <a:lnTo>
                    <a:pt y="6000" x="362"/>
                  </a:lnTo>
                  <a:lnTo>
                    <a:pt y="6240" x="543"/>
                  </a:lnTo>
                  <a:lnTo>
                    <a:pt y="6480" x="783"/>
                  </a:lnTo>
                  <a:lnTo>
                    <a:pt y="6480" x="1024"/>
                  </a:lnTo>
                  <a:lnTo>
                    <a:pt y="6240" x="1265"/>
                  </a:lnTo>
                  <a:lnTo>
                    <a:pt y="6000" x="1445"/>
                  </a:lnTo>
                  <a:lnTo>
                    <a:pt y="5280" x="1626"/>
                  </a:lnTo>
                  <a:lnTo>
                    <a:pt y="4560" x="1746"/>
                  </a:lnTo>
                  <a:lnTo>
                    <a:pt y="3600" x="1746"/>
                  </a:lnTo>
                  <a:lnTo>
                    <a:pt y="2400" x="1746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49" name="Shape 49"/>
            <p:cNvSpPr/>
            <p:nvPr/>
          </p:nvSpPr>
          <p:spPr>
            <a:xfrm>
              <a:off y="12000" x="2912725"/>
              <a:ext cy="114000" cx="33125"/>
            </a:xfrm>
            <a:custGeom>
              <a:pathLst>
                <a:path w="1325" extrusionOk="0" h="4560">
                  <a:moveTo>
                    <a:pt y="0" x="241"/>
                  </a:moveTo>
                  <a:lnTo>
                    <a:pt y="240" x="121"/>
                  </a:lnTo>
                  <a:lnTo>
                    <a:pt y="720" x="61"/>
                  </a:lnTo>
                  <a:lnTo>
                    <a:pt y="1680" x="1"/>
                  </a:lnTo>
                  <a:lnTo>
                    <a:pt y="2640" x="61"/>
                  </a:lnTo>
                  <a:lnTo>
                    <a:pt y="3600" x="181"/>
                  </a:lnTo>
                  <a:lnTo>
                    <a:pt y="4320" x="422"/>
                  </a:lnTo>
                  <a:lnTo>
                    <a:pt y="4560" x="542"/>
                  </a:lnTo>
                  <a:lnTo>
                    <a:pt y="4560" x="723"/>
                  </a:lnTo>
                  <a:lnTo>
                    <a:pt y="4320" x="903"/>
                  </a:lnTo>
                  <a:lnTo>
                    <a:pt y="4080" x="1024"/>
                  </a:lnTo>
                  <a:lnTo>
                    <a:pt y="3360" x="1204"/>
                  </a:lnTo>
                  <a:lnTo>
                    <a:pt y="2640" x="1325"/>
                  </a:lnTo>
                  <a:lnTo>
                    <a:pt y="1920" x="1264"/>
                  </a:lnTo>
                  <a:lnTo>
                    <a:pt y="1200" x="1204"/>
                  </a:lnTo>
                  <a:lnTo>
                    <a:pt y="720" x="1024"/>
                  </a:lnTo>
                  <a:lnTo>
                    <a:pt y="240" x="843"/>
                  </a:lnTo>
                  <a:lnTo>
                    <a:pt y="0" x="663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0" name="Shape 50"/>
            <p:cNvSpPr/>
            <p:nvPr/>
          </p:nvSpPr>
          <p:spPr>
            <a:xfrm>
              <a:off y="12000" x="2912725"/>
              <a:ext cy="114000" cx="33125"/>
            </a:xfrm>
            <a:custGeom>
              <a:pathLst>
                <a:path w="1325" extrusionOk="0" fill="none" h="4560">
                  <a:moveTo>
                    <a:pt y="0" x="602"/>
                  </a:moveTo>
                  <a:lnTo>
                    <a:pt y="0" x="602"/>
                  </a:lnTo>
                  <a:lnTo>
                    <a:pt y="0" x="422"/>
                  </a:lnTo>
                  <a:lnTo>
                    <a:pt y="0" x="241"/>
                  </a:lnTo>
                  <a:lnTo>
                    <a:pt y="240" x="121"/>
                  </a:lnTo>
                  <a:lnTo>
                    <a:pt y="720" x="61"/>
                  </a:lnTo>
                  <a:lnTo>
                    <a:pt y="1680" x="1"/>
                  </a:lnTo>
                  <a:lnTo>
                    <a:pt y="2640" x="61"/>
                  </a:lnTo>
                  <a:lnTo>
                    <a:pt y="3600" x="181"/>
                  </a:lnTo>
                  <a:lnTo>
                    <a:pt y="4320" x="422"/>
                  </a:lnTo>
                  <a:lnTo>
                    <a:pt y="4560" x="542"/>
                  </a:lnTo>
                  <a:lnTo>
                    <a:pt y="4560" x="723"/>
                  </a:lnTo>
                  <a:lnTo>
                    <a:pt y="4320" x="903"/>
                  </a:lnTo>
                  <a:lnTo>
                    <a:pt y="4080" x="1024"/>
                  </a:lnTo>
                  <a:lnTo>
                    <a:pt y="4080" x="1024"/>
                  </a:lnTo>
                  <a:lnTo>
                    <a:pt y="3360" x="1204"/>
                  </a:lnTo>
                  <a:lnTo>
                    <a:pt y="2640" x="1325"/>
                  </a:lnTo>
                  <a:lnTo>
                    <a:pt y="1920" x="1264"/>
                  </a:lnTo>
                  <a:lnTo>
                    <a:pt y="1200" x="1204"/>
                  </a:lnTo>
                  <a:lnTo>
                    <a:pt y="720" x="1024"/>
                  </a:lnTo>
                  <a:lnTo>
                    <a:pt y="240" x="843"/>
                  </a:lnTo>
                  <a:lnTo>
                    <a:pt y="0" x="663"/>
                  </a:lnTo>
                  <a:lnTo>
                    <a:pt y="0" x="422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sp>
        <p:nvSpPr>
          <p:cNvPr id="51" name="Shape 51"/>
          <p:cNvSpPr txBox="1"/>
          <p:nvPr>
            <p:ph type="title"/>
          </p:nvPr>
        </p:nvSpPr>
        <p:spPr>
          <a:xfrm>
            <a:off y="4400362" x="1042987"/>
            <a:ext cy="648000" cx="5616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defRPr b="0" cap="small" sz="2400">
                <a:solidFill>
                  <a:schemeClr val="lt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1_Section Header">
  <p:cSld name="1_Section Header"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3" name="Shape 53"/>
          <p:cNvGrpSpPr/>
          <p:nvPr/>
        </p:nvGrpSpPr>
        <p:grpSpPr>
          <a:xfrm>
            <a:off y="3934337" x="833421"/>
            <a:ext cy="1572317" cx="6320933"/>
            <a:chOff y="12000" x="3000"/>
            <a:chExt cy="2970000" cx="2994000"/>
          </a:xfrm>
        </p:grpSpPr>
        <p:sp>
          <p:nvSpPr>
            <p:cNvPr id="54" name="Shape 54"/>
            <p:cNvSpPr/>
            <p:nvPr/>
          </p:nvSpPr>
          <p:spPr>
            <a:xfrm>
              <a:off y="648000" x="3000"/>
              <a:ext cy="2334000" cx="2852575"/>
            </a:xfrm>
            <a:custGeom>
              <a:pathLst>
                <a:path w="114103" extrusionOk="0" h="93360">
                  <a:moveTo>
                    <a:pt y="0" x="114103"/>
                  </a:moveTo>
                  <a:lnTo>
                    <a:pt y="240" x="113621"/>
                  </a:lnTo>
                  <a:lnTo>
                    <a:pt y="480" x="112478"/>
                  </a:lnTo>
                  <a:lnTo>
                    <a:pt y="720" x="108686"/>
                  </a:lnTo>
                  <a:lnTo>
                    <a:pt y="960" x="95687"/>
                  </a:lnTo>
                  <a:lnTo>
                    <a:pt y="960" x="77754"/>
                  </a:lnTo>
                  <a:lnTo>
                    <a:pt y="720" x="57292"/>
                  </a:lnTo>
                  <a:lnTo>
                    <a:pt y="480" x="36891"/>
                  </a:lnTo>
                  <a:lnTo>
                    <a:pt y="480" x="19078"/>
                  </a:lnTo>
                  <a:lnTo>
                    <a:pt y="720" x="11916"/>
                  </a:lnTo>
                  <a:lnTo>
                    <a:pt y="960" x="6379"/>
                  </a:lnTo>
                  <a:lnTo>
                    <a:pt y="1440" x="2708"/>
                  </a:lnTo>
                  <a:lnTo>
                    <a:pt y="1680" x="1685"/>
                  </a:lnTo>
                  <a:lnTo>
                    <a:pt y="1920" x="1324"/>
                  </a:lnTo>
                  <a:lnTo>
                    <a:pt y="3600" x="843"/>
                  </a:lnTo>
                  <a:lnTo>
                    <a:pt y="5520" x="482"/>
                  </a:lnTo>
                  <a:lnTo>
                    <a:pt y="7680" x="121"/>
                  </a:lnTo>
                  <a:lnTo>
                    <a:pt y="38160" x="0"/>
                  </a:lnTo>
                  <a:lnTo>
                    <a:pt y="59760" x="0"/>
                  </a:lnTo>
                  <a:lnTo>
                    <a:pt y="66960" x="61"/>
                  </a:lnTo>
                  <a:lnTo>
                    <a:pt y="69120" x="61"/>
                  </a:lnTo>
                  <a:lnTo>
                    <a:pt y="70320" x="121"/>
                  </a:lnTo>
                  <a:lnTo>
                    <a:pt y="71280" x="361"/>
                  </a:lnTo>
                  <a:lnTo>
                    <a:pt y="72000" x="602"/>
                  </a:lnTo>
                  <a:lnTo>
                    <a:pt y="72240" x="783"/>
                  </a:lnTo>
                  <a:lnTo>
                    <a:pt y="72240" x="12638"/>
                  </a:lnTo>
                  <a:lnTo>
                    <a:pt y="75600" x="12999"/>
                  </a:lnTo>
                  <a:lnTo>
                    <a:pt y="82800" x="13902"/>
                  </a:lnTo>
                  <a:lnTo>
                    <a:pt y="86640" x="14384"/>
                  </a:lnTo>
                  <a:lnTo>
                    <a:pt y="90000" x="14865"/>
                  </a:lnTo>
                  <a:lnTo>
                    <a:pt y="92400" x="15286"/>
                  </a:lnTo>
                  <a:lnTo>
                    <a:pt y="93120" x="15467"/>
                  </a:lnTo>
                  <a:lnTo>
                    <a:pt y="93360" x="15587"/>
                  </a:lnTo>
                  <a:lnTo>
                    <a:pt y="93360" x="15828"/>
                  </a:lnTo>
                  <a:lnTo>
                    <a:pt y="92640" x="16069"/>
                  </a:lnTo>
                  <a:lnTo>
                    <a:pt y="91440" x="16369"/>
                  </a:lnTo>
                  <a:lnTo>
                    <a:pt y="90240" x="16610"/>
                  </a:lnTo>
                  <a:lnTo>
                    <a:pt y="87600" x="17031"/>
                  </a:lnTo>
                  <a:lnTo>
                    <a:pt y="86400" x="17212"/>
                  </a:lnTo>
                  <a:lnTo>
                    <a:pt y="72720" x="19318"/>
                  </a:lnTo>
                  <a:lnTo>
                    <a:pt y="73680" x="112959"/>
                  </a:lnTo>
                  <a:lnTo>
                    <a:pt y="73200" x="113140"/>
                  </a:lnTo>
                  <a:lnTo>
                    <a:pt y="71760" x="113501"/>
                  </a:lnTo>
                  <a:lnTo>
                    <a:pt y="70560" x="113681"/>
                  </a:lnTo>
                  <a:lnTo>
                    <a:pt y="69360" x="113862"/>
                  </a:lnTo>
                  <a:lnTo>
                    <a:pt y="67920" x="113982"/>
                  </a:lnTo>
                  <a:lnTo>
                    <a:pt y="66240" x="114042"/>
                  </a:lnTo>
                  <a:lnTo>
                    <a:pt y="31440" x="114103"/>
                  </a:lnTo>
                  <a:lnTo>
                    <a:pt y="0" x="114103"/>
                  </a:lnTo>
                  <a:close/>
                </a:path>
              </a:pathLst>
            </a:custGeom>
            <a:solidFill>
              <a:srgbClr val="FF0096"/>
            </a:solidFill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5" name="Shape 55"/>
            <p:cNvSpPr/>
            <p:nvPr/>
          </p:nvSpPr>
          <p:spPr>
            <a:xfrm>
              <a:off y="612000" x="28575"/>
              <a:ext cy="2118000" cx="2839050"/>
            </a:xfrm>
            <a:custGeom>
              <a:pathLst>
                <a:path w="113562" extrusionOk="0" h="84720">
                  <a:moveTo>
                    <a:pt y="0" x="112899"/>
                  </a:moveTo>
                  <a:lnTo>
                    <a:pt y="240" x="112658"/>
                  </a:lnTo>
                  <a:lnTo>
                    <a:pt y="720" x="111635"/>
                  </a:lnTo>
                  <a:lnTo>
                    <a:pt y="1200" x="101886"/>
                  </a:lnTo>
                  <a:lnTo>
                    <a:pt y="1200" x="90753"/>
                  </a:lnTo>
                  <a:lnTo>
                    <a:pt y="1440" x="79439"/>
                  </a:lnTo>
                  <a:lnTo>
                    <a:pt y="1680" x="69268"/>
                  </a:lnTo>
                  <a:lnTo>
                    <a:pt y="1920" x="62227"/>
                  </a:lnTo>
                  <a:lnTo>
                    <a:pt y="1920" x="55126"/>
                  </a:lnTo>
                  <a:lnTo>
                    <a:pt y="1680" x="47784"/>
                  </a:lnTo>
                  <a:lnTo>
                    <a:pt y="1440" x="39780"/>
                  </a:lnTo>
                  <a:lnTo>
                    <a:pt y="1200" x="32859"/>
                  </a:lnTo>
                  <a:lnTo>
                    <a:pt y="1440" x="26239"/>
                  </a:lnTo>
                  <a:lnTo>
                    <a:pt y="1680" x="19619"/>
                  </a:lnTo>
                  <a:lnTo>
                    <a:pt y="1920" x="12638"/>
                  </a:lnTo>
                  <a:lnTo>
                    <a:pt y="1680" x="9328"/>
                  </a:lnTo>
                  <a:lnTo>
                    <a:pt y="1680" x="3371"/>
                  </a:lnTo>
                  <a:lnTo>
                    <a:pt y="1920" x="1806"/>
                  </a:lnTo>
                  <a:lnTo>
                    <a:pt y="2160" x="1204"/>
                  </a:lnTo>
                  <a:lnTo>
                    <a:pt y="2400" x="723"/>
                  </a:lnTo>
                  <a:lnTo>
                    <a:pt y="2880" x="422"/>
                  </a:lnTo>
                  <a:lnTo>
                    <a:pt y="3120" x="301"/>
                  </a:lnTo>
                  <a:lnTo>
                    <a:pt y="3360" x="301"/>
                  </a:lnTo>
                  <a:lnTo>
                    <a:pt y="14640" x="121"/>
                  </a:lnTo>
                  <a:lnTo>
                    <a:pt y="36240" x="0"/>
                  </a:lnTo>
                  <a:lnTo>
                    <a:pt y="47520" x="0"/>
                  </a:lnTo>
                  <a:lnTo>
                    <a:pt y="57120" x="0"/>
                  </a:lnTo>
                  <a:lnTo>
                    <a:pt y="60960" x="61"/>
                  </a:lnTo>
                  <a:lnTo>
                    <a:pt y="63840" x="121"/>
                  </a:lnTo>
                  <a:lnTo>
                    <a:pt y="65760" x="181"/>
                  </a:lnTo>
                  <a:lnTo>
                    <a:pt y="66240" x="241"/>
                  </a:lnTo>
                  <a:lnTo>
                    <a:pt y="66240" x="301"/>
                  </a:lnTo>
                  <a:lnTo>
                    <a:pt y="66480" x="1746"/>
                  </a:lnTo>
                  <a:lnTo>
                    <a:pt y="66480" x="12699"/>
                  </a:lnTo>
                  <a:lnTo>
                    <a:pt y="66720" x="12939"/>
                  </a:lnTo>
                  <a:lnTo>
                    <a:pt y="84240" x="15407"/>
                  </a:lnTo>
                  <a:lnTo>
                    <a:pt y="84240" x="15467"/>
                  </a:lnTo>
                  <a:lnTo>
                    <a:pt y="84720" x="15587"/>
                  </a:lnTo>
                  <a:lnTo>
                    <a:pt y="84720" x="15768"/>
                  </a:lnTo>
                  <a:lnTo>
                    <a:pt y="84480" x="15828"/>
                  </a:lnTo>
                  <a:lnTo>
                    <a:pt y="84000" x="15948"/>
                  </a:lnTo>
                  <a:lnTo>
                    <a:pt y="66720" x="18897"/>
                  </a:lnTo>
                  <a:lnTo>
                    <a:pt y="66720" x="32618"/>
                  </a:lnTo>
                  <a:lnTo>
                    <a:pt y="66240" x="46099"/>
                  </a:lnTo>
                  <a:lnTo>
                    <a:pt y="66240" x="61264"/>
                  </a:lnTo>
                  <a:lnTo>
                    <a:pt y="66480" x="78957"/>
                  </a:lnTo>
                  <a:lnTo>
                    <a:pt y="66720" x="96650"/>
                  </a:lnTo>
                  <a:lnTo>
                    <a:pt y="66720" x="111936"/>
                  </a:lnTo>
                  <a:lnTo>
                    <a:pt y="66960" x="112117"/>
                  </a:lnTo>
                  <a:lnTo>
                    <a:pt y="66720" x="112358"/>
                  </a:lnTo>
                  <a:lnTo>
                    <a:pt y="66480" x="112538"/>
                  </a:lnTo>
                  <a:lnTo>
                    <a:pt y="66000" x="112779"/>
                  </a:lnTo>
                  <a:lnTo>
                    <a:pt y="65040" x="112959"/>
                  </a:lnTo>
                  <a:lnTo>
                    <a:pt y="63600" x="113019"/>
                  </a:lnTo>
                  <a:lnTo>
                    <a:pt y="59760" x="113140"/>
                  </a:lnTo>
                  <a:lnTo>
                    <a:pt y="53040" x="113200"/>
                  </a:lnTo>
                  <a:lnTo>
                    <a:pt y="34320" x="113260"/>
                  </a:lnTo>
                  <a:lnTo>
                    <a:pt y="8400" x="113320"/>
                  </a:lnTo>
                  <a:lnTo>
                    <a:pt y="6960" x="113441"/>
                  </a:lnTo>
                  <a:lnTo>
                    <a:pt y="5520" x="113501"/>
                  </a:lnTo>
                  <a:lnTo>
                    <a:pt y="3840" x="113561"/>
                  </a:lnTo>
                  <a:lnTo>
                    <a:pt y="2160" x="113501"/>
                  </a:lnTo>
                  <a:lnTo>
                    <a:pt y="1440" x="113441"/>
                  </a:lnTo>
                  <a:lnTo>
                    <a:pt y="960" x="113381"/>
                  </a:lnTo>
                  <a:lnTo>
                    <a:pt y="480" x="113260"/>
                  </a:lnTo>
                  <a:lnTo>
                    <a:pt y="240" x="113140"/>
                  </a:lnTo>
                  <a:lnTo>
                    <a:pt y="0" x="112899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6" name="Shape 56"/>
            <p:cNvSpPr/>
            <p:nvPr/>
          </p:nvSpPr>
          <p:spPr>
            <a:xfrm>
              <a:off y="612000" x="28575"/>
              <a:ext cy="2118000" cx="2839050"/>
            </a:xfrm>
            <a:custGeom>
              <a:pathLst>
                <a:path w="113562" extrusionOk="0" fill="none" h="84720">
                  <a:moveTo>
                    <a:pt y="240" x="112658"/>
                  </a:moveTo>
                  <a:lnTo>
                    <a:pt y="240" x="112658"/>
                  </a:lnTo>
                  <a:lnTo>
                    <a:pt y="720" x="111635"/>
                  </a:lnTo>
                  <a:lnTo>
                    <a:pt y="720" x="111635"/>
                  </a:lnTo>
                  <a:lnTo>
                    <a:pt y="1200" x="101886"/>
                  </a:lnTo>
                  <a:lnTo>
                    <a:pt y="1200" x="90753"/>
                  </a:lnTo>
                  <a:lnTo>
                    <a:pt y="1440" x="79439"/>
                  </a:lnTo>
                  <a:lnTo>
                    <a:pt y="1680" x="69268"/>
                  </a:lnTo>
                  <a:lnTo>
                    <a:pt y="1680" x="69268"/>
                  </a:lnTo>
                  <a:lnTo>
                    <a:pt y="1920" x="62227"/>
                  </a:lnTo>
                  <a:lnTo>
                    <a:pt y="1920" x="55126"/>
                  </a:lnTo>
                  <a:lnTo>
                    <a:pt y="1680" x="47784"/>
                  </a:lnTo>
                  <a:lnTo>
                    <a:pt y="1440" x="39780"/>
                  </a:lnTo>
                  <a:lnTo>
                    <a:pt y="1440" x="39780"/>
                  </a:lnTo>
                  <a:lnTo>
                    <a:pt y="1200" x="32859"/>
                  </a:lnTo>
                  <a:lnTo>
                    <a:pt y="1440" x="26239"/>
                  </a:lnTo>
                  <a:lnTo>
                    <a:pt y="1680" x="19619"/>
                  </a:lnTo>
                  <a:lnTo>
                    <a:pt y="1920" x="12638"/>
                  </a:lnTo>
                  <a:lnTo>
                    <a:pt y="1920" x="12638"/>
                  </a:lnTo>
                  <a:lnTo>
                    <a:pt y="1680" x="9328"/>
                  </a:lnTo>
                  <a:lnTo>
                    <a:pt y="1680" x="5296"/>
                  </a:lnTo>
                  <a:lnTo>
                    <a:pt y="1680" x="3371"/>
                  </a:lnTo>
                  <a:lnTo>
                    <a:pt y="1920" x="1806"/>
                  </a:lnTo>
                  <a:lnTo>
                    <a:pt y="2160" x="1204"/>
                  </a:lnTo>
                  <a:lnTo>
                    <a:pt y="2400" x="723"/>
                  </a:lnTo>
                  <a:lnTo>
                    <a:pt y="2880" x="422"/>
                  </a:lnTo>
                  <a:lnTo>
                    <a:pt y="3120" x="301"/>
                  </a:lnTo>
                  <a:lnTo>
                    <a:pt y="3360" x="301"/>
                  </a:lnTo>
                  <a:lnTo>
                    <a:pt y="3360" x="301"/>
                  </a:lnTo>
                  <a:lnTo>
                    <a:pt y="14640" x="121"/>
                  </a:lnTo>
                  <a:lnTo>
                    <a:pt y="36240" x="0"/>
                  </a:lnTo>
                  <a:lnTo>
                    <a:pt y="47520" x="0"/>
                  </a:lnTo>
                  <a:lnTo>
                    <a:pt y="57120" x="0"/>
                  </a:lnTo>
                  <a:lnTo>
                    <a:pt y="60960" x="61"/>
                  </a:lnTo>
                  <a:lnTo>
                    <a:pt y="63840" x="121"/>
                  </a:lnTo>
                  <a:lnTo>
                    <a:pt y="65760" x="181"/>
                  </a:lnTo>
                  <a:lnTo>
                    <a:pt y="66240" x="241"/>
                  </a:lnTo>
                  <a:lnTo>
                    <a:pt y="66240" x="301"/>
                  </a:lnTo>
                  <a:lnTo>
                    <a:pt y="66480" x="1746"/>
                  </a:lnTo>
                  <a:lnTo>
                    <a:pt y="66480" x="1746"/>
                  </a:lnTo>
                  <a:lnTo>
                    <a:pt y="66480" x="6560"/>
                  </a:lnTo>
                  <a:lnTo>
                    <a:pt y="66480" x="11314"/>
                  </a:lnTo>
                  <a:lnTo>
                    <a:pt y="66480" x="11314"/>
                  </a:lnTo>
                  <a:lnTo>
                    <a:pt y="66480" x="12699"/>
                  </a:lnTo>
                  <a:lnTo>
                    <a:pt y="66720" x="12939"/>
                  </a:lnTo>
                  <a:lnTo>
                    <a:pt y="84240" x="15407"/>
                  </a:lnTo>
                  <a:lnTo>
                    <a:pt y="84240" x="15407"/>
                  </a:lnTo>
                  <a:lnTo>
                    <a:pt y="84240" x="15467"/>
                  </a:lnTo>
                  <a:lnTo>
                    <a:pt y="84720" x="15587"/>
                  </a:lnTo>
                  <a:lnTo>
                    <a:pt y="84720" x="15768"/>
                  </a:lnTo>
                  <a:lnTo>
                    <a:pt y="84480" x="15828"/>
                  </a:lnTo>
                  <a:lnTo>
                    <a:pt y="84000" x="15948"/>
                  </a:lnTo>
                  <a:lnTo>
                    <a:pt y="84000" x="15948"/>
                  </a:lnTo>
                  <a:lnTo>
                    <a:pt y="66720" x="18897"/>
                  </a:lnTo>
                  <a:lnTo>
                    <a:pt y="66720" x="18897"/>
                  </a:lnTo>
                  <a:lnTo>
                    <a:pt y="66720" x="26299"/>
                  </a:lnTo>
                  <a:lnTo>
                    <a:pt y="66720" x="32618"/>
                  </a:lnTo>
                  <a:lnTo>
                    <a:pt y="66240" x="46099"/>
                  </a:lnTo>
                  <a:lnTo>
                    <a:pt y="66240" x="46099"/>
                  </a:lnTo>
                  <a:lnTo>
                    <a:pt y="66240" x="61264"/>
                  </a:lnTo>
                  <a:lnTo>
                    <a:pt y="66480" x="78957"/>
                  </a:lnTo>
                  <a:lnTo>
                    <a:pt y="66720" x="96650"/>
                  </a:lnTo>
                  <a:lnTo>
                    <a:pt y="66720" x="104654"/>
                  </a:lnTo>
                  <a:lnTo>
                    <a:pt y="66720" x="111756"/>
                  </a:lnTo>
                  <a:lnTo>
                    <a:pt y="66720" x="111756"/>
                  </a:lnTo>
                  <a:lnTo>
                    <a:pt y="66720" x="111936"/>
                  </a:lnTo>
                  <a:lnTo>
                    <a:pt y="66960" x="112117"/>
                  </a:lnTo>
                  <a:lnTo>
                    <a:pt y="66720" x="112358"/>
                  </a:lnTo>
                  <a:lnTo>
                    <a:pt y="66480" x="112538"/>
                  </a:lnTo>
                  <a:lnTo>
                    <a:pt y="66000" x="112779"/>
                  </a:lnTo>
                  <a:lnTo>
                    <a:pt y="65040" x="112959"/>
                  </a:lnTo>
                  <a:lnTo>
                    <a:pt y="63600" x="113019"/>
                  </a:lnTo>
                  <a:lnTo>
                    <a:pt y="63600" x="113019"/>
                  </a:lnTo>
                  <a:lnTo>
                    <a:pt y="59760" x="113140"/>
                  </a:lnTo>
                  <a:lnTo>
                    <a:pt y="53040" x="113200"/>
                  </a:lnTo>
                  <a:lnTo>
                    <a:pt y="34320" x="113260"/>
                  </a:lnTo>
                  <a:lnTo>
                    <a:pt y="8400" x="113320"/>
                  </a:lnTo>
                  <a:lnTo>
                    <a:pt y="8400" x="113320"/>
                  </a:lnTo>
                  <a:lnTo>
                    <a:pt y="6960" x="113441"/>
                  </a:lnTo>
                  <a:lnTo>
                    <a:pt y="5520" x="113501"/>
                  </a:lnTo>
                  <a:lnTo>
                    <a:pt y="3840" x="113561"/>
                  </a:lnTo>
                  <a:lnTo>
                    <a:pt y="2160" x="113501"/>
                  </a:lnTo>
                  <a:lnTo>
                    <a:pt y="1440" x="113441"/>
                  </a:lnTo>
                  <a:lnTo>
                    <a:pt y="960" x="113381"/>
                  </a:lnTo>
                  <a:lnTo>
                    <a:pt y="480" x="113260"/>
                  </a:lnTo>
                  <a:lnTo>
                    <a:pt y="240" x="113140"/>
                  </a:lnTo>
                  <a:lnTo>
                    <a:pt y="0" x="112899"/>
                  </a:lnTo>
                  <a:lnTo>
                    <a:pt y="240" x="112658"/>
                  </a:lnTo>
                  <a:lnTo>
                    <a:pt y="240" x="112658"/>
                  </a:lnTo>
                  <a:close/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7" name="Shape 57"/>
            <p:cNvSpPr/>
            <p:nvPr/>
          </p:nvSpPr>
          <p:spPr>
            <a:xfrm>
              <a:off y="306000" x="2878125"/>
              <a:ext cy="426000" cx="106850"/>
            </a:xfrm>
            <a:custGeom>
              <a:pathLst>
                <a:path w="4274" extrusionOk="0" h="17040">
                  <a:moveTo>
                    <a:pt y="0" x="2588"/>
                  </a:moveTo>
                  <a:lnTo>
                    <a:pt y="240" x="2408"/>
                  </a:lnTo>
                  <a:lnTo>
                    <a:pt y="720" x="2227"/>
                  </a:lnTo>
                  <a:lnTo>
                    <a:pt y="1920" x="2047"/>
                  </a:lnTo>
                  <a:lnTo>
                    <a:pt y="3360" x="1806"/>
                  </a:lnTo>
                  <a:lnTo>
                    <a:pt y="4080" x="1625"/>
                  </a:lnTo>
                  <a:lnTo>
                    <a:pt y="4560" x="1385"/>
                  </a:lnTo>
                  <a:lnTo>
                    <a:pt y="5040" x="963"/>
                  </a:lnTo>
                  <a:lnTo>
                    <a:pt y="5520" x="542"/>
                  </a:lnTo>
                  <a:lnTo>
                    <a:pt y="5760" x="301"/>
                  </a:lnTo>
                  <a:lnTo>
                    <a:pt y="6480" x="181"/>
                  </a:lnTo>
                  <a:lnTo>
                    <a:pt y="7440" x="61"/>
                  </a:lnTo>
                  <a:lnTo>
                    <a:pt y="8640" x="0"/>
                  </a:lnTo>
                  <a:lnTo>
                    <a:pt y="10080" x="61"/>
                  </a:lnTo>
                  <a:lnTo>
                    <a:pt y="11280" x="181"/>
                  </a:lnTo>
                  <a:lnTo>
                    <a:pt y="12720" x="361"/>
                  </a:lnTo>
                  <a:lnTo>
                    <a:pt y="13920" x="542"/>
                  </a:lnTo>
                  <a:lnTo>
                    <a:pt y="15840" x="963"/>
                  </a:lnTo>
                  <a:lnTo>
                    <a:pt y="16320" x="1144"/>
                  </a:lnTo>
                  <a:lnTo>
                    <a:pt y="16800" x="1445"/>
                  </a:lnTo>
                  <a:lnTo>
                    <a:pt y="17040" x="1746"/>
                  </a:lnTo>
                  <a:lnTo>
                    <a:pt y="17040" x="1986"/>
                  </a:lnTo>
                  <a:lnTo>
                    <a:pt y="16560" x="2588"/>
                  </a:lnTo>
                  <a:lnTo>
                    <a:pt y="15840" x="3130"/>
                  </a:lnTo>
                  <a:lnTo>
                    <a:pt y="14400" x="3611"/>
                  </a:lnTo>
                  <a:lnTo>
                    <a:pt y="13680" x="3852"/>
                  </a:lnTo>
                  <a:lnTo>
                    <a:pt y="12720" x="4032"/>
                  </a:lnTo>
                  <a:lnTo>
                    <a:pt y="11760" x="4153"/>
                  </a:lnTo>
                  <a:lnTo>
                    <a:pt y="10560" x="4273"/>
                  </a:lnTo>
                  <a:lnTo>
                    <a:pt y="9600" x="4273"/>
                  </a:lnTo>
                  <a:lnTo>
                    <a:pt y="8160" x="4273"/>
                  </a:lnTo>
                  <a:lnTo>
                    <a:pt y="0" x="3070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8" name="Shape 58"/>
            <p:cNvSpPr/>
            <p:nvPr/>
          </p:nvSpPr>
          <p:spPr>
            <a:xfrm>
              <a:off y="306000" x="2878125"/>
              <a:ext cy="426000" cx="106850"/>
            </a:xfrm>
            <a:custGeom>
              <a:pathLst>
                <a:path w="4274" extrusionOk="0" fill="none" h="17040">
                  <a:moveTo>
                    <a:pt y="0" x="3070"/>
                  </a:moveTo>
                  <a:lnTo>
                    <a:pt y="0" x="3070"/>
                  </a:lnTo>
                  <a:lnTo>
                    <a:pt y="0" x="2769"/>
                  </a:lnTo>
                  <a:lnTo>
                    <a:pt y="0" x="2588"/>
                  </a:lnTo>
                  <a:lnTo>
                    <a:pt y="240" x="2408"/>
                  </a:lnTo>
                  <a:lnTo>
                    <a:pt y="720" x="2227"/>
                  </a:lnTo>
                  <a:lnTo>
                    <a:pt y="1920" x="2047"/>
                  </a:lnTo>
                  <a:lnTo>
                    <a:pt y="3360" x="1806"/>
                  </a:lnTo>
                  <a:lnTo>
                    <a:pt y="3360" x="1806"/>
                  </a:lnTo>
                  <a:lnTo>
                    <a:pt y="4080" x="1625"/>
                  </a:lnTo>
                  <a:lnTo>
                    <a:pt y="4560" x="1385"/>
                  </a:lnTo>
                  <a:lnTo>
                    <a:pt y="5040" x="963"/>
                  </a:lnTo>
                  <a:lnTo>
                    <a:pt y="5520" x="542"/>
                  </a:lnTo>
                  <a:lnTo>
                    <a:pt y="5760" x="301"/>
                  </a:lnTo>
                  <a:lnTo>
                    <a:pt y="6480" x="181"/>
                  </a:lnTo>
                  <a:lnTo>
                    <a:pt y="6480" x="181"/>
                  </a:lnTo>
                  <a:lnTo>
                    <a:pt y="7440" x="61"/>
                  </a:lnTo>
                  <a:lnTo>
                    <a:pt y="8640" x="0"/>
                  </a:lnTo>
                  <a:lnTo>
                    <a:pt y="10080" x="61"/>
                  </a:lnTo>
                  <a:lnTo>
                    <a:pt y="11280" x="181"/>
                  </a:lnTo>
                  <a:lnTo>
                    <a:pt y="12720" x="361"/>
                  </a:lnTo>
                  <a:lnTo>
                    <a:pt y="13920" x="542"/>
                  </a:lnTo>
                  <a:lnTo>
                    <a:pt y="15840" x="963"/>
                  </a:lnTo>
                  <a:lnTo>
                    <a:pt y="15840" x="963"/>
                  </a:lnTo>
                  <a:lnTo>
                    <a:pt y="16320" x="1144"/>
                  </a:lnTo>
                  <a:lnTo>
                    <a:pt y="16800" x="1445"/>
                  </a:lnTo>
                  <a:lnTo>
                    <a:pt y="17040" x="1746"/>
                  </a:lnTo>
                  <a:lnTo>
                    <a:pt y="17040" x="1986"/>
                  </a:lnTo>
                  <a:lnTo>
                    <a:pt y="16560" x="2588"/>
                  </a:lnTo>
                  <a:lnTo>
                    <a:pt y="15840" x="3130"/>
                  </a:lnTo>
                  <a:lnTo>
                    <a:pt y="15840" x="3130"/>
                  </a:lnTo>
                  <a:lnTo>
                    <a:pt y="14400" x="3611"/>
                  </a:lnTo>
                  <a:lnTo>
                    <a:pt y="13680" x="3852"/>
                  </a:lnTo>
                  <a:lnTo>
                    <a:pt y="12720" x="4032"/>
                  </a:lnTo>
                  <a:lnTo>
                    <a:pt y="11760" x="4153"/>
                  </a:lnTo>
                  <a:lnTo>
                    <a:pt y="10560" x="4273"/>
                  </a:lnTo>
                  <a:lnTo>
                    <a:pt y="9600" x="4273"/>
                  </a:lnTo>
                  <a:lnTo>
                    <a:pt y="8160" x="4273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59" name="Shape 59"/>
            <p:cNvSpPr/>
            <p:nvPr/>
          </p:nvSpPr>
          <p:spPr>
            <a:xfrm>
              <a:off y="300000" x="2899175"/>
              <a:ext cy="372000" cx="97825"/>
            </a:xfrm>
            <a:custGeom>
              <a:pathLst>
                <a:path w="3913" extrusionOk="0" h="14880">
                  <a:moveTo>
                    <a:pt y="0" x="2348"/>
                  </a:moveTo>
                  <a:lnTo>
                    <a:pt y="240" x="2167"/>
                  </a:lnTo>
                  <a:lnTo>
                    <a:pt y="720" x="2047"/>
                  </a:lnTo>
                  <a:lnTo>
                    <a:pt y="1200" x="1927"/>
                  </a:lnTo>
                  <a:lnTo>
                    <a:pt y="1680" x="1927"/>
                  </a:lnTo>
                  <a:lnTo>
                    <a:pt y="2640" x="1867"/>
                  </a:lnTo>
                  <a:lnTo>
                    <a:pt y="4080" x="1806"/>
                  </a:lnTo>
                  <a:lnTo>
                    <a:pt y="4800" x="1626"/>
                  </a:lnTo>
                  <a:lnTo>
                    <a:pt y="5040" x="1505"/>
                  </a:lnTo>
                  <a:lnTo>
                    <a:pt y="5280" x="1265"/>
                  </a:lnTo>
                  <a:lnTo>
                    <a:pt y="5520" x="1024"/>
                  </a:lnTo>
                  <a:lnTo>
                    <a:pt y="5760" x="603"/>
                  </a:lnTo>
                  <a:lnTo>
                    <a:pt y="6240" x="362"/>
                  </a:lnTo>
                  <a:lnTo>
                    <a:pt y="6960" x="121"/>
                  </a:lnTo>
                  <a:lnTo>
                    <a:pt y="6960" x="181"/>
                  </a:lnTo>
                  <a:lnTo>
                    <a:pt y="7920" x="61"/>
                  </a:lnTo>
                  <a:lnTo>
                    <a:pt y="8640" x="1"/>
                  </a:lnTo>
                  <a:lnTo>
                    <a:pt y="9360" x="1"/>
                  </a:lnTo>
                  <a:lnTo>
                    <a:pt y="10080" x="61"/>
                  </a:lnTo>
                  <a:lnTo>
                    <a:pt y="11280" x="242"/>
                  </a:lnTo>
                  <a:lnTo>
                    <a:pt y="12480" x="543"/>
                  </a:lnTo>
                  <a:lnTo>
                    <a:pt y="13440" x="904"/>
                  </a:lnTo>
                  <a:lnTo>
                    <a:pt y="14400" x="1265"/>
                  </a:lnTo>
                  <a:lnTo>
                    <a:pt y="14640" x="1686"/>
                  </a:lnTo>
                  <a:lnTo>
                    <a:pt y="14880" x="2047"/>
                  </a:lnTo>
                  <a:lnTo>
                    <a:pt y="14640" x="2408"/>
                  </a:lnTo>
                  <a:lnTo>
                    <a:pt y="13920" x="2769"/>
                  </a:lnTo>
                  <a:lnTo>
                    <a:pt y="12960" x="3130"/>
                  </a:lnTo>
                  <a:lnTo>
                    <a:pt y="11760" x="3431"/>
                  </a:lnTo>
                  <a:lnTo>
                    <a:pt y="10320" x="3612"/>
                  </a:lnTo>
                  <a:lnTo>
                    <a:pt y="8880" x="3792"/>
                  </a:lnTo>
                  <a:lnTo>
                    <a:pt y="7200" x="3913"/>
                  </a:lnTo>
                  <a:lnTo>
                    <a:pt y="5520" x="3913"/>
                  </a:lnTo>
                  <a:lnTo>
                    <a:pt y="4560" x="3852"/>
                  </a:lnTo>
                  <a:lnTo>
                    <a:pt y="3600" x="3792"/>
                  </a:lnTo>
                  <a:lnTo>
                    <a:pt y="2400" x="3612"/>
                  </a:lnTo>
                  <a:lnTo>
                    <a:pt y="1440" x="3431"/>
                  </a:lnTo>
                  <a:lnTo>
                    <a:pt y="720" x="3190"/>
                  </a:lnTo>
                  <a:lnTo>
                    <a:pt y="240" x="2890"/>
                  </a:lnTo>
                  <a:lnTo>
                    <a:pt y="0" x="2649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0" name="Shape 60"/>
            <p:cNvSpPr/>
            <p:nvPr/>
          </p:nvSpPr>
          <p:spPr>
            <a:xfrm>
              <a:off y="300000" x="2899175"/>
              <a:ext cy="372000" cx="97825"/>
            </a:xfrm>
            <a:custGeom>
              <a:pathLst>
                <a:path w="3913" extrusionOk="0" fill="none" h="14880">
                  <a:moveTo>
                    <a:pt y="6960" x="181"/>
                  </a:moveTo>
                  <a:lnTo>
                    <a:pt y="6960" x="181"/>
                  </a:lnTo>
                  <a:lnTo>
                    <a:pt y="7920" x="61"/>
                  </a:lnTo>
                  <a:lnTo>
                    <a:pt y="8640" x="1"/>
                  </a:lnTo>
                  <a:lnTo>
                    <a:pt y="9360" x="1"/>
                  </a:lnTo>
                  <a:lnTo>
                    <a:pt y="10080" x="61"/>
                  </a:lnTo>
                  <a:lnTo>
                    <a:pt y="11280" x="242"/>
                  </a:lnTo>
                  <a:lnTo>
                    <a:pt y="12480" x="543"/>
                  </a:lnTo>
                  <a:lnTo>
                    <a:pt y="13440" x="904"/>
                  </a:lnTo>
                  <a:lnTo>
                    <a:pt y="14400" x="1265"/>
                  </a:lnTo>
                  <a:lnTo>
                    <a:pt y="14640" x="1686"/>
                  </a:lnTo>
                  <a:lnTo>
                    <a:pt y="14880" x="2047"/>
                  </a:lnTo>
                  <a:lnTo>
                    <a:pt y="14880" x="2047"/>
                  </a:lnTo>
                  <a:lnTo>
                    <a:pt y="14640" x="2408"/>
                  </a:lnTo>
                  <a:lnTo>
                    <a:pt y="13920" x="2769"/>
                  </a:lnTo>
                  <a:lnTo>
                    <a:pt y="12960" x="3130"/>
                  </a:lnTo>
                  <a:lnTo>
                    <a:pt y="11760" x="3431"/>
                  </a:lnTo>
                  <a:lnTo>
                    <a:pt y="10320" x="3612"/>
                  </a:lnTo>
                  <a:lnTo>
                    <a:pt y="8880" x="3792"/>
                  </a:lnTo>
                  <a:lnTo>
                    <a:pt y="7200" x="3913"/>
                  </a:lnTo>
                  <a:lnTo>
                    <a:pt y="5520" x="3913"/>
                  </a:lnTo>
                  <a:lnTo>
                    <a:pt y="5520" x="3913"/>
                  </a:lnTo>
                  <a:lnTo>
                    <a:pt y="4560" x="3852"/>
                  </a:lnTo>
                  <a:lnTo>
                    <a:pt y="3600" x="3792"/>
                  </a:lnTo>
                  <a:lnTo>
                    <a:pt y="2400" x="3612"/>
                  </a:lnTo>
                  <a:lnTo>
                    <a:pt y="1440" x="3431"/>
                  </a:lnTo>
                  <a:lnTo>
                    <a:pt y="720" x="3190"/>
                  </a:lnTo>
                  <a:lnTo>
                    <a:pt y="240" x="2890"/>
                  </a:lnTo>
                  <a:lnTo>
                    <a:pt y="0" x="2649"/>
                  </a:lnTo>
                  <a:lnTo>
                    <a:pt y="0" x="2348"/>
                  </a:lnTo>
                  <a:lnTo>
                    <a:pt y="0" x="2348"/>
                  </a:lnTo>
                  <a:lnTo>
                    <a:pt y="240" x="2167"/>
                  </a:lnTo>
                  <a:lnTo>
                    <a:pt y="720" x="2047"/>
                  </a:lnTo>
                  <a:lnTo>
                    <a:pt y="1200" x="1927"/>
                  </a:lnTo>
                  <a:lnTo>
                    <a:pt y="1680" x="1927"/>
                  </a:lnTo>
                  <a:lnTo>
                    <a:pt y="2640" x="1867"/>
                  </a:lnTo>
                  <a:lnTo>
                    <a:pt y="4080" x="1806"/>
                  </a:lnTo>
                  <a:lnTo>
                    <a:pt y="4080" x="1806"/>
                  </a:lnTo>
                  <a:lnTo>
                    <a:pt y="4800" x="1626"/>
                  </a:lnTo>
                  <a:lnTo>
                    <a:pt y="5040" x="1505"/>
                  </a:lnTo>
                  <a:lnTo>
                    <a:pt y="5280" x="1265"/>
                  </a:lnTo>
                  <a:lnTo>
                    <a:pt y="5520" x="1024"/>
                  </a:lnTo>
                  <a:lnTo>
                    <a:pt y="5760" x="603"/>
                  </a:lnTo>
                  <a:lnTo>
                    <a:pt y="6240" x="362"/>
                  </a:lnTo>
                  <a:lnTo>
                    <a:pt y="6960" x="121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1" name="Shape 61"/>
            <p:cNvSpPr/>
            <p:nvPr/>
          </p:nvSpPr>
          <p:spPr>
            <a:xfrm>
              <a:off y="12000" x="2899175"/>
              <a:ext cy="162000" cx="43675"/>
            </a:xfrm>
            <a:custGeom>
              <a:pathLst>
                <a:path w="1747" extrusionOk="0" h="6480">
                  <a:moveTo>
                    <a:pt y="0" x="723"/>
                  </a:moveTo>
                  <a:lnTo>
                    <a:pt y="1200" x="362"/>
                  </a:lnTo>
                  <a:lnTo>
                    <a:pt y="2160" x="181"/>
                  </a:lnTo>
                  <a:lnTo>
                    <a:pt y="3360" x="61"/>
                  </a:lnTo>
                  <a:lnTo>
                    <a:pt y="4080" x="1"/>
                  </a:lnTo>
                  <a:lnTo>
                    <a:pt y="4800" x="61"/>
                  </a:lnTo>
                  <a:lnTo>
                    <a:pt y="5520" x="181"/>
                  </a:lnTo>
                  <a:lnTo>
                    <a:pt y="6000" x="362"/>
                  </a:lnTo>
                  <a:lnTo>
                    <a:pt y="6240" x="543"/>
                  </a:lnTo>
                  <a:lnTo>
                    <a:pt y="6480" x="783"/>
                  </a:lnTo>
                  <a:lnTo>
                    <a:pt y="6480" x="1024"/>
                  </a:lnTo>
                  <a:lnTo>
                    <a:pt y="6240" x="1265"/>
                  </a:lnTo>
                  <a:lnTo>
                    <a:pt y="6000" x="1445"/>
                  </a:lnTo>
                  <a:lnTo>
                    <a:pt y="5280" x="1626"/>
                  </a:lnTo>
                  <a:lnTo>
                    <a:pt y="4560" x="1746"/>
                  </a:lnTo>
                  <a:lnTo>
                    <a:pt y="3600" x="1746"/>
                  </a:lnTo>
                  <a:lnTo>
                    <a:pt y="2400" x="1746"/>
                  </a:lnTo>
                  <a:lnTo>
                    <a:pt y="0" x="723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2" name="Shape 62"/>
            <p:cNvSpPr/>
            <p:nvPr/>
          </p:nvSpPr>
          <p:spPr>
            <a:xfrm>
              <a:off y="12000" x="2899175"/>
              <a:ext cy="162000" cx="43675"/>
            </a:xfrm>
            <a:custGeom>
              <a:pathLst>
                <a:path w="1747" extrusionOk="0" fill="none" h="6480">
                  <a:moveTo>
                    <a:pt y="0" x="723"/>
                  </a:moveTo>
                  <a:lnTo>
                    <a:pt y="0" x="723"/>
                  </a:lnTo>
                  <a:lnTo>
                    <a:pt y="1200" x="362"/>
                  </a:lnTo>
                  <a:lnTo>
                    <a:pt y="2160" x="181"/>
                  </a:lnTo>
                  <a:lnTo>
                    <a:pt y="3360" x="61"/>
                  </a:lnTo>
                  <a:lnTo>
                    <a:pt y="4080" x="1"/>
                  </a:lnTo>
                  <a:lnTo>
                    <a:pt y="4800" x="61"/>
                  </a:lnTo>
                  <a:lnTo>
                    <a:pt y="5520" x="181"/>
                  </a:lnTo>
                  <a:lnTo>
                    <a:pt y="6000" x="362"/>
                  </a:lnTo>
                  <a:lnTo>
                    <a:pt y="6240" x="543"/>
                  </a:lnTo>
                  <a:lnTo>
                    <a:pt y="6480" x="783"/>
                  </a:lnTo>
                  <a:lnTo>
                    <a:pt y="6480" x="1024"/>
                  </a:lnTo>
                  <a:lnTo>
                    <a:pt y="6240" x="1265"/>
                  </a:lnTo>
                  <a:lnTo>
                    <a:pt y="6000" x="1445"/>
                  </a:lnTo>
                  <a:lnTo>
                    <a:pt y="5280" x="1626"/>
                  </a:lnTo>
                  <a:lnTo>
                    <a:pt y="4560" x="1746"/>
                  </a:lnTo>
                  <a:lnTo>
                    <a:pt y="3600" x="1746"/>
                  </a:lnTo>
                  <a:lnTo>
                    <a:pt y="2400" x="1746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3" name="Shape 63"/>
            <p:cNvSpPr/>
            <p:nvPr/>
          </p:nvSpPr>
          <p:spPr>
            <a:xfrm>
              <a:off y="12000" x="2912725"/>
              <a:ext cy="114000" cx="33125"/>
            </a:xfrm>
            <a:custGeom>
              <a:pathLst>
                <a:path w="1325" extrusionOk="0" h="4560">
                  <a:moveTo>
                    <a:pt y="0" x="241"/>
                  </a:moveTo>
                  <a:lnTo>
                    <a:pt y="240" x="121"/>
                  </a:lnTo>
                  <a:lnTo>
                    <a:pt y="720" x="61"/>
                  </a:lnTo>
                  <a:lnTo>
                    <a:pt y="1680" x="1"/>
                  </a:lnTo>
                  <a:lnTo>
                    <a:pt y="2640" x="61"/>
                  </a:lnTo>
                  <a:lnTo>
                    <a:pt y="3600" x="181"/>
                  </a:lnTo>
                  <a:lnTo>
                    <a:pt y="4320" x="422"/>
                  </a:lnTo>
                  <a:lnTo>
                    <a:pt y="4560" x="542"/>
                  </a:lnTo>
                  <a:lnTo>
                    <a:pt y="4560" x="723"/>
                  </a:lnTo>
                  <a:lnTo>
                    <a:pt y="4320" x="903"/>
                  </a:lnTo>
                  <a:lnTo>
                    <a:pt y="4080" x="1024"/>
                  </a:lnTo>
                  <a:lnTo>
                    <a:pt y="3360" x="1204"/>
                  </a:lnTo>
                  <a:lnTo>
                    <a:pt y="2640" x="1325"/>
                  </a:lnTo>
                  <a:lnTo>
                    <a:pt y="1920" x="1264"/>
                  </a:lnTo>
                  <a:lnTo>
                    <a:pt y="1200" x="1204"/>
                  </a:lnTo>
                  <a:lnTo>
                    <a:pt y="720" x="1024"/>
                  </a:lnTo>
                  <a:lnTo>
                    <a:pt y="240" x="843"/>
                  </a:lnTo>
                  <a:lnTo>
                    <a:pt y="0" x="663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64" name="Shape 64"/>
            <p:cNvSpPr/>
            <p:nvPr/>
          </p:nvSpPr>
          <p:spPr>
            <a:xfrm>
              <a:off y="12000" x="2912725"/>
              <a:ext cy="114000" cx="33125"/>
            </a:xfrm>
            <a:custGeom>
              <a:pathLst>
                <a:path w="1325" extrusionOk="0" fill="none" h="4560">
                  <a:moveTo>
                    <a:pt y="0" x="602"/>
                  </a:moveTo>
                  <a:lnTo>
                    <a:pt y="0" x="602"/>
                  </a:lnTo>
                  <a:lnTo>
                    <a:pt y="0" x="422"/>
                  </a:lnTo>
                  <a:lnTo>
                    <a:pt y="0" x="241"/>
                  </a:lnTo>
                  <a:lnTo>
                    <a:pt y="240" x="121"/>
                  </a:lnTo>
                  <a:lnTo>
                    <a:pt y="720" x="61"/>
                  </a:lnTo>
                  <a:lnTo>
                    <a:pt y="1680" x="1"/>
                  </a:lnTo>
                  <a:lnTo>
                    <a:pt y="2640" x="61"/>
                  </a:lnTo>
                  <a:lnTo>
                    <a:pt y="3600" x="181"/>
                  </a:lnTo>
                  <a:lnTo>
                    <a:pt y="4320" x="422"/>
                  </a:lnTo>
                  <a:lnTo>
                    <a:pt y="4560" x="542"/>
                  </a:lnTo>
                  <a:lnTo>
                    <a:pt y="4560" x="723"/>
                  </a:lnTo>
                  <a:lnTo>
                    <a:pt y="4320" x="903"/>
                  </a:lnTo>
                  <a:lnTo>
                    <a:pt y="4080" x="1024"/>
                  </a:lnTo>
                  <a:lnTo>
                    <a:pt y="4080" x="1024"/>
                  </a:lnTo>
                  <a:lnTo>
                    <a:pt y="3360" x="1204"/>
                  </a:lnTo>
                  <a:lnTo>
                    <a:pt y="2640" x="1325"/>
                  </a:lnTo>
                  <a:lnTo>
                    <a:pt y="1920" x="1264"/>
                  </a:lnTo>
                  <a:lnTo>
                    <a:pt y="1200" x="1204"/>
                  </a:lnTo>
                  <a:lnTo>
                    <a:pt y="720" x="1024"/>
                  </a:lnTo>
                  <a:lnTo>
                    <a:pt y="240" x="843"/>
                  </a:lnTo>
                  <a:lnTo>
                    <a:pt y="0" x="663"/>
                  </a:lnTo>
                  <a:lnTo>
                    <a:pt y="0" x="422"/>
                  </a:lnTo>
                </a:path>
              </a:pathLst>
            </a:custGeom>
            <a:noFill/>
            <a:ln w="6025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sp>
        <p:nvSpPr>
          <p:cNvPr id="65" name="Shape 65"/>
          <p:cNvSpPr txBox="1"/>
          <p:nvPr>
            <p:ph type="title"/>
          </p:nvPr>
        </p:nvSpPr>
        <p:spPr>
          <a:xfrm>
            <a:off y="4400362" x="1042987"/>
            <a:ext cy="648000" cx="5616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defRPr b="0" cap="small" sz="2400">
                <a:solidFill>
                  <a:schemeClr val="lt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theme/theme5.xml" Type="http://schemas.openxmlformats.org/officeDocument/2006/relationships/theme" Id="rId6"/><Relationship Target="../slideLayouts/slideLayout11.xml" Type="http://schemas.openxmlformats.org/officeDocument/2006/relationships/slideLayout" Id="rId5"/></Relationships>
</file>

<file path=ppt/slideMasters/_rels/slideMaster3.xml.rels><?xml version="1.0" encoding="UTF-8" standalone="yes"?><Relationships xmlns="http://schemas.openxmlformats.org/package/2006/relationships"><Relationship Target="../slideLayouts/slideLayout13.xml" Type="http://schemas.openxmlformats.org/officeDocument/2006/relationships/slideLayout" Id="rId2"/><Relationship Target="../slideLayouts/slideLayout12.xml" Type="http://schemas.openxmlformats.org/officeDocument/2006/relationships/slideLayout" Id="rId1"/><Relationship Target="../slideLayouts/slideLayout15.xml" Type="http://schemas.openxmlformats.org/officeDocument/2006/relationships/slideLayout" Id="rId4"/><Relationship Target="../slideLayouts/slideLayout14.xml" Type="http://schemas.openxmlformats.org/officeDocument/2006/relationships/slideLayout" Id="rId3"/><Relationship Target="../theme/theme4.xml" Type="http://schemas.openxmlformats.org/officeDocument/2006/relationships/theme" Id="rId5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23" name="Shape 23"/>
          <p:cNvGrpSpPr/>
          <p:nvPr/>
        </p:nvGrpSpPr>
        <p:grpSpPr>
          <a:xfrm>
            <a:off y="5734050" x="7736142"/>
            <a:ext cy="849491" cx="1131558"/>
            <a:chOff y="0" x="0"/>
            <a:chExt cy="2267125" cx="2414250"/>
          </a:xfrm>
        </p:grpSpPr>
        <p:sp>
          <p:nvSpPr>
            <p:cNvPr id="24" name="Shape 24"/>
            <p:cNvSpPr/>
            <p:nvPr/>
          </p:nvSpPr>
          <p:spPr>
            <a:xfrm>
              <a:off y="0" x="0"/>
              <a:ext cy="1910975" cx="2080300"/>
            </a:xfrm>
            <a:custGeom>
              <a:pathLst>
                <a:path w="83212" extrusionOk="0" h="76439">
                  <a:moveTo>
                    <a:pt y="0" x="82993"/>
                  </a:moveTo>
                  <a:lnTo>
                    <a:pt y="0" x="82993"/>
                  </a:lnTo>
                  <a:lnTo>
                    <a:pt y="274" x="83212"/>
                  </a:lnTo>
                  <a:lnTo>
                    <a:pt y="822" x="82993"/>
                  </a:lnTo>
                  <a:lnTo>
                    <a:pt y="1644" x="82555"/>
                  </a:lnTo>
                  <a:lnTo>
                    <a:pt y="1644" x="82555"/>
                  </a:lnTo>
                  <a:lnTo>
                    <a:pt y="3014" x="81460"/>
                  </a:lnTo>
                  <a:lnTo>
                    <a:pt y="4658" x="80146"/>
                  </a:lnTo>
                  <a:lnTo>
                    <a:pt y="7671" x="77299"/>
                  </a:lnTo>
                  <a:lnTo>
                    <a:pt y="7671" x="77299"/>
                  </a:lnTo>
                  <a:lnTo>
                    <a:pt y="9041" x="76423"/>
                  </a:lnTo>
                  <a:lnTo>
                    <a:pt y="10137" x="75328"/>
                  </a:lnTo>
                  <a:lnTo>
                    <a:pt y="10137" x="75328"/>
                  </a:lnTo>
                  <a:lnTo>
                    <a:pt y="11781" x="73577"/>
                  </a:lnTo>
                  <a:lnTo>
                    <a:pt y="13151" x="71825"/>
                  </a:lnTo>
                  <a:lnTo>
                    <a:pt y="13151" x="71825"/>
                  </a:lnTo>
                  <a:lnTo>
                    <a:pt y="14521" x="70292"/>
                  </a:lnTo>
                  <a:lnTo>
                    <a:pt y="16164" x="68540"/>
                  </a:lnTo>
                  <a:lnTo>
                    <a:pt y="16164" x="68540"/>
                  </a:lnTo>
                  <a:lnTo>
                    <a:pt y="17534" x="66788"/>
                  </a:lnTo>
                  <a:lnTo>
                    <a:pt y="18904" x="65036"/>
                  </a:lnTo>
                  <a:lnTo>
                    <a:pt y="21370" x="61533"/>
                  </a:lnTo>
                  <a:lnTo>
                    <a:pt y="21370" x="61533"/>
                  </a:lnTo>
                  <a:lnTo>
                    <a:pt y="24384" x="58248"/>
                  </a:lnTo>
                  <a:lnTo>
                    <a:pt y="25753" x="56496"/>
                  </a:lnTo>
                  <a:lnTo>
                    <a:pt y="27123" x="54745"/>
                  </a:lnTo>
                  <a:lnTo>
                    <a:pt y="27123" x="54745"/>
                  </a:lnTo>
                  <a:lnTo>
                    <a:pt y="28219" x="52993"/>
                  </a:lnTo>
                  <a:lnTo>
                    <a:pt y="29315" x="51022"/>
                  </a:lnTo>
                  <a:lnTo>
                    <a:pt y="30411" x="49051"/>
                  </a:lnTo>
                  <a:lnTo>
                    <a:pt y="31781" x="47299"/>
                  </a:lnTo>
                  <a:lnTo>
                    <a:pt y="31781" x="47299"/>
                  </a:lnTo>
                  <a:lnTo>
                    <a:pt y="33699" x="45547"/>
                  </a:lnTo>
                  <a:lnTo>
                    <a:pt y="35890" x="44015"/>
                  </a:lnTo>
                  <a:lnTo>
                    <a:pt y="38356" x="42263"/>
                  </a:lnTo>
                  <a:lnTo>
                    <a:pt y="40548" x="40511"/>
                  </a:lnTo>
                  <a:lnTo>
                    <a:pt y="40548" x="40511"/>
                  </a:lnTo>
                  <a:lnTo>
                    <a:pt y="42466" x="38759"/>
                  </a:lnTo>
                  <a:lnTo>
                    <a:pt y="44110" x="36788"/>
                  </a:lnTo>
                  <a:lnTo>
                    <a:pt y="47671" x="32847"/>
                  </a:lnTo>
                  <a:lnTo>
                    <a:pt y="47671" x="32847"/>
                  </a:lnTo>
                  <a:lnTo>
                    <a:pt y="53151" x="26934"/>
                  </a:lnTo>
                  <a:lnTo>
                    <a:pt y="55890" x="23869"/>
                  </a:lnTo>
                  <a:lnTo>
                    <a:pt y="58082" x="20584"/>
                  </a:lnTo>
                  <a:lnTo>
                    <a:pt y="58082" x="20584"/>
                  </a:lnTo>
                  <a:lnTo>
                    <a:pt y="59178" x="18175"/>
                  </a:lnTo>
                  <a:lnTo>
                    <a:pt y="60000" x="17080"/>
                  </a:lnTo>
                  <a:lnTo>
                    <a:pt y="60822" x="15985"/>
                  </a:lnTo>
                  <a:lnTo>
                    <a:pt y="60822" x="15985"/>
                  </a:lnTo>
                  <a:lnTo>
                    <a:pt y="61644" x="15547"/>
                  </a:lnTo>
                  <a:lnTo>
                    <a:pt y="62466" x="15109"/>
                  </a:lnTo>
                  <a:lnTo>
                    <a:pt y="63836" x="14234"/>
                  </a:lnTo>
                  <a:lnTo>
                    <a:pt y="63836" x="14234"/>
                  </a:lnTo>
                  <a:lnTo>
                    <a:pt y="65753" x="12701"/>
                  </a:lnTo>
                  <a:lnTo>
                    <a:pt y="67123" x="10730"/>
                  </a:lnTo>
                  <a:lnTo>
                    <a:pt y="67123" x="10730"/>
                  </a:lnTo>
                  <a:lnTo>
                    <a:pt y="73425" x="3504"/>
                  </a:lnTo>
                  <a:lnTo>
                    <a:pt y="73425" x="3504"/>
                  </a:lnTo>
                  <a:lnTo>
                    <a:pt y="75342" x="1533"/>
                  </a:lnTo>
                  <a:lnTo>
                    <a:pt y="76164" x="438"/>
                  </a:lnTo>
                  <a:lnTo>
                    <a:pt y="76438" x="219"/>
                  </a:lnTo>
                  <a:lnTo>
                    <a:pt y="76164" x="0"/>
                  </a:lnTo>
                  <a:lnTo>
                    <a:pt y="76164" x="0"/>
                  </a:lnTo>
                  <a:lnTo>
                    <a:pt y="76164" x="0"/>
                  </a:lnTo>
                  <a:lnTo>
                    <a:pt y="75616" x="219"/>
                  </a:lnTo>
                  <a:lnTo>
                    <a:pt y="74521" x="1095"/>
                  </a:lnTo>
                  <a:lnTo>
                    <a:pt y="72055" x="3066"/>
                  </a:lnTo>
                  <a:lnTo>
                    <a:pt y="72055" x="3066"/>
                  </a:lnTo>
                  <a:lnTo>
                    <a:pt y="68493" x="6569"/>
                  </a:lnTo>
                  <a:lnTo>
                    <a:pt y="68493" x="6569"/>
                  </a:lnTo>
                  <a:lnTo>
                    <a:pt y="65205" x="10292"/>
                  </a:lnTo>
                  <a:lnTo>
                    <a:pt y="65205" x="10292"/>
                  </a:lnTo>
                  <a:lnTo>
                    <a:pt y="63288" x="12044"/>
                  </a:lnTo>
                  <a:lnTo>
                    <a:pt y="62466" x="12920"/>
                  </a:lnTo>
                  <a:lnTo>
                    <a:pt y="61370" x="13577"/>
                  </a:lnTo>
                  <a:lnTo>
                    <a:pt y="61370" x="13577"/>
                  </a:lnTo>
                  <a:lnTo>
                    <a:pt y="60000" x="14234"/>
                  </a:lnTo>
                  <a:lnTo>
                    <a:pt y="58630" x="14672"/>
                  </a:lnTo>
                  <a:lnTo>
                    <a:pt y="58630" x="14672"/>
                  </a:lnTo>
                  <a:lnTo>
                    <a:pt y="58082" x="15328"/>
                  </a:lnTo>
                  <a:lnTo>
                    <a:pt y="57260" x="16423"/>
                  </a:lnTo>
                  <a:lnTo>
                    <a:pt y="57260" x="16423"/>
                  </a:lnTo>
                  <a:lnTo>
                    <a:pt y="53151" x="21022"/>
                  </a:lnTo>
                  <a:lnTo>
                    <a:pt y="49041" x="25401"/>
                  </a:lnTo>
                  <a:lnTo>
                    <a:pt y="40000" x="34161"/>
                  </a:lnTo>
                  <a:lnTo>
                    <a:pt y="30959" x="42920"/>
                  </a:lnTo>
                  <a:lnTo>
                    <a:pt y="26849" x="47299"/>
                  </a:lnTo>
                  <a:lnTo>
                    <a:pt y="22740" x="51898"/>
                  </a:lnTo>
                  <a:lnTo>
                    <a:pt y="22740" x="51898"/>
                  </a:lnTo>
                  <a:lnTo>
                    <a:pt y="18630" x="56715"/>
                  </a:lnTo>
                  <a:lnTo>
                    <a:pt y="16712" x="59343"/>
                  </a:lnTo>
                  <a:lnTo>
                    <a:pt y="14795" x="61971"/>
                  </a:lnTo>
                  <a:lnTo>
                    <a:pt y="14795" x="61971"/>
                  </a:lnTo>
                  <a:lnTo>
                    <a:pt y="13699" x="63942"/>
                  </a:lnTo>
                  <a:lnTo>
                    <a:pt y="12877" x="65912"/>
                  </a:lnTo>
                  <a:lnTo>
                    <a:pt y="12877" x="65912"/>
                  </a:lnTo>
                  <a:lnTo>
                    <a:pt y="12055" x="66788"/>
                  </a:lnTo>
                  <a:lnTo>
                    <a:pt y="11233" x="67883"/>
                  </a:lnTo>
                  <a:lnTo>
                    <a:pt y="9315" x="69635"/>
                  </a:lnTo>
                  <a:lnTo>
                    <a:pt y="9315" x="69635"/>
                  </a:lnTo>
                  <a:lnTo>
                    <a:pt y="7671" x="71825"/>
                  </a:lnTo>
                  <a:lnTo>
                    <a:pt y="6027" x="74015"/>
                  </a:lnTo>
                  <a:lnTo>
                    <a:pt y="3288" x="78394"/>
                  </a:lnTo>
                  <a:lnTo>
                    <a:pt y="3288" x="78394"/>
                  </a:lnTo>
                  <a:lnTo>
                    <a:pt y="1370" x="80584"/>
                  </a:lnTo>
                  <a:lnTo>
                    <a:pt y="0" x="82774"/>
                  </a:lnTo>
                  <a:lnTo>
                    <a:pt y="0" x="82774"/>
                  </a:lnTo>
                  <a:lnTo>
                    <a:pt y="0" x="82993"/>
                  </a:lnTo>
                  <a:lnTo>
                    <a:pt y="0" x="829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25" name="Shape 25"/>
            <p:cNvSpPr/>
            <p:nvPr/>
          </p:nvSpPr>
          <p:spPr>
            <a:xfrm>
              <a:off y="1493150" x="848525"/>
              <a:ext cy="671250" cx="695275"/>
            </a:xfrm>
            <a:custGeom>
              <a:pathLst>
                <a:path w="27811" extrusionOk="0" h="26850">
                  <a:moveTo>
                    <a:pt y="0" x="4599"/>
                  </a:moveTo>
                  <a:lnTo>
                    <a:pt y="4658" x="4161"/>
                  </a:lnTo>
                  <a:lnTo>
                    <a:pt y="9315" x="3723"/>
                  </a:lnTo>
                  <a:lnTo>
                    <a:pt y="10959" x="3504"/>
                  </a:lnTo>
                  <a:lnTo>
                    <a:pt y="12055" x="3504"/>
                  </a:lnTo>
                  <a:lnTo>
                    <a:pt y="12055" x="3285"/>
                  </a:lnTo>
                  <a:lnTo>
                    <a:pt y="12329" x="3066"/>
                  </a:lnTo>
                  <a:lnTo>
                    <a:pt y="11781" x="1971"/>
                  </a:lnTo>
                  <a:lnTo>
                    <a:pt y="11507" x="1095"/>
                  </a:lnTo>
                  <a:lnTo>
                    <a:pt y="11507" x="658"/>
                  </a:lnTo>
                  <a:lnTo>
                    <a:pt y="11781" x="220"/>
                  </a:lnTo>
                  <a:lnTo>
                    <a:pt y="12055" x="1"/>
                  </a:lnTo>
                  <a:lnTo>
                    <a:pt y="13151" x="1"/>
                  </a:lnTo>
                  <a:lnTo>
                    <a:pt y="14795" x="439"/>
                  </a:lnTo>
                  <a:lnTo>
                    <a:pt y="16986" x="1095"/>
                  </a:lnTo>
                  <a:lnTo>
                    <a:pt y="17260" x="1314"/>
                  </a:lnTo>
                  <a:lnTo>
                    <a:pt y="17260" x="1971"/>
                  </a:lnTo>
                  <a:lnTo>
                    <a:pt y="17534" x="2409"/>
                  </a:lnTo>
                  <a:lnTo>
                    <a:pt y="17808" x="2847"/>
                  </a:lnTo>
                  <a:lnTo>
                    <a:pt y="18630" x="3066"/>
                  </a:lnTo>
                  <a:lnTo>
                    <a:pt y="19178" x="3066"/>
                  </a:lnTo>
                  <a:lnTo>
                    <a:pt y="21644" x="3285"/>
                  </a:lnTo>
                  <a:lnTo>
                    <a:pt y="23288" x="3723"/>
                  </a:lnTo>
                  <a:lnTo>
                    <a:pt y="24384" x="4161"/>
                  </a:lnTo>
                  <a:lnTo>
                    <a:pt y="25206" x="4818"/>
                  </a:lnTo>
                  <a:lnTo>
                    <a:pt y="25206" x="5256"/>
                  </a:lnTo>
                  <a:lnTo>
                    <a:pt y="24932" x="5913"/>
                  </a:lnTo>
                  <a:lnTo>
                    <a:pt y="24658" x="6351"/>
                  </a:lnTo>
                  <a:lnTo>
                    <a:pt y="24110" x="6570"/>
                  </a:lnTo>
                  <a:lnTo>
                    <a:pt y="23562" x="6789"/>
                  </a:lnTo>
                  <a:lnTo>
                    <a:pt y="21370" x="6789"/>
                  </a:lnTo>
                  <a:lnTo>
                    <a:pt y="18356" x="6789"/>
                  </a:lnTo>
                  <a:lnTo>
                    <a:pt y="17808" x="7227"/>
                  </a:lnTo>
                  <a:lnTo>
                    <a:pt y="17534" x="7884"/>
                  </a:lnTo>
                  <a:lnTo>
                    <a:pt y="16986" x="9855"/>
                  </a:lnTo>
                  <a:lnTo>
                    <a:pt y="16986" x="10512"/>
                  </a:lnTo>
                  <a:lnTo>
                    <a:pt y="17260" x="10731"/>
                  </a:lnTo>
                  <a:lnTo>
                    <a:pt y="17808" x="10950"/>
                  </a:lnTo>
                  <a:lnTo>
                    <a:pt y="18630" x="10950"/>
                  </a:lnTo>
                  <a:lnTo>
                    <a:pt y="20000" x="10731"/>
                  </a:lnTo>
                  <a:lnTo>
                    <a:pt y="21644" x="10731"/>
                  </a:lnTo>
                  <a:lnTo>
                    <a:pt y="24384" x="10731"/>
                  </a:lnTo>
                  <a:lnTo>
                    <a:pt y="26027" x="10950"/>
                  </a:lnTo>
                  <a:lnTo>
                    <a:pt y="26575" x="11168"/>
                  </a:lnTo>
                  <a:lnTo>
                    <a:pt y="26849" x="11387"/>
                  </a:lnTo>
                  <a:lnTo>
                    <a:pt y="26575" x="11825"/>
                  </a:lnTo>
                  <a:lnTo>
                    <a:pt y="26027" x="12482"/>
                  </a:lnTo>
                  <a:lnTo>
                    <a:pt y="24658" x="13139"/>
                  </a:lnTo>
                  <a:lnTo>
                    <a:pt y="22740" x="13577"/>
                  </a:lnTo>
                  <a:lnTo>
                    <a:pt y="20822" x="14234"/>
                  </a:lnTo>
                  <a:lnTo>
                    <a:pt y="18082" x="14453"/>
                  </a:lnTo>
                  <a:lnTo>
                    <a:pt y="17260" x="14672"/>
                  </a:lnTo>
                  <a:lnTo>
                    <a:pt y="16712" x="14891"/>
                  </a:lnTo>
                  <a:lnTo>
                    <a:pt y="16164" x="15767"/>
                  </a:lnTo>
                  <a:lnTo>
                    <a:pt y="15890" x="16862"/>
                  </a:lnTo>
                  <a:lnTo>
                    <a:pt y="15342" x="21460"/>
                  </a:lnTo>
                  <a:lnTo>
                    <a:pt y="15616" x="22774"/>
                  </a:lnTo>
                  <a:lnTo>
                    <a:pt y="16164" x="23431"/>
                  </a:lnTo>
                  <a:lnTo>
                    <a:pt y="16712" x="24088"/>
                  </a:lnTo>
                  <a:lnTo>
                    <a:pt y="17534" x="24307"/>
                  </a:lnTo>
                  <a:lnTo>
                    <a:pt y="18904" x="24526"/>
                  </a:lnTo>
                  <a:lnTo>
                    <a:pt y="19726" x="24526"/>
                  </a:lnTo>
                  <a:lnTo>
                    <a:pt y="22466" x="24307"/>
                  </a:lnTo>
                  <a:lnTo>
                    <a:pt y="24384" x="24307"/>
                  </a:lnTo>
                  <a:lnTo>
                    <a:pt y="24932" x="24526"/>
                  </a:lnTo>
                  <a:lnTo>
                    <a:pt y="25479" x="24745"/>
                  </a:lnTo>
                  <a:lnTo>
                    <a:pt y="25753" x="25183"/>
                  </a:lnTo>
                  <a:lnTo>
                    <a:pt y="25753" x="25840"/>
                  </a:lnTo>
                  <a:lnTo>
                    <a:pt y="25479" x="26278"/>
                  </a:lnTo>
                  <a:lnTo>
                    <a:pt y="24932" x="26716"/>
                  </a:lnTo>
                  <a:lnTo>
                    <a:pt y="23288" x="27373"/>
                  </a:lnTo>
                  <a:lnTo>
                    <a:pt y="20548" x="27811"/>
                  </a:lnTo>
                  <a:lnTo>
                    <a:pt y="19178" x="27811"/>
                  </a:lnTo>
                  <a:lnTo>
                    <a:pt y="17808" x="27592"/>
                  </a:lnTo>
                  <a:lnTo>
                    <a:pt y="16438" x="27154"/>
                  </a:lnTo>
                  <a:lnTo>
                    <a:pt y="15342" x="26716"/>
                  </a:lnTo>
                  <a:lnTo>
                    <a:pt y="13973" x="25402"/>
                  </a:lnTo>
                  <a:lnTo>
                    <a:pt y="13151" x="24307"/>
                  </a:lnTo>
                  <a:lnTo>
                    <a:pt y="12329" x="21679"/>
                  </a:lnTo>
                  <a:lnTo>
                    <a:pt y="11781" x="18395"/>
                  </a:lnTo>
                  <a:lnTo>
                    <a:pt y="11781" x="17081"/>
                  </a:lnTo>
                  <a:lnTo>
                    <a:pt y="11507" x="16424"/>
                  </a:lnTo>
                  <a:lnTo>
                    <a:pt y="11233" x="15548"/>
                  </a:lnTo>
                  <a:lnTo>
                    <a:pt y="10959" x="15329"/>
                  </a:lnTo>
                  <a:lnTo>
                    <a:pt y="10411" x="15329"/>
                  </a:lnTo>
                  <a:lnTo>
                    <a:pt y="8767" x="15329"/>
                  </a:lnTo>
                  <a:lnTo>
                    <a:pt y="6575" x="14891"/>
                  </a:lnTo>
                  <a:lnTo>
                    <a:pt y="5479" x="14672"/>
                  </a:lnTo>
                  <a:lnTo>
                    <a:pt y="4110" x="14015"/>
                  </a:lnTo>
                  <a:lnTo>
                    <a:pt y="3288" x="13577"/>
                  </a:lnTo>
                  <a:lnTo>
                    <a:pt y="2740" x="13139"/>
                  </a:lnTo>
                  <a:lnTo>
                    <a:pt y="2740" x="12701"/>
                  </a:lnTo>
                  <a:lnTo>
                    <a:pt y="4932" x="12701"/>
                  </a:lnTo>
                  <a:lnTo>
                    <a:pt y="8493" x="12044"/>
                  </a:lnTo>
                  <a:lnTo>
                    <a:pt y="11507" x="11606"/>
                  </a:lnTo>
                  <a:lnTo>
                    <a:pt y="11781" x="10950"/>
                  </a:lnTo>
                  <a:lnTo>
                    <a:pt y="11507" x="9636"/>
                  </a:lnTo>
                  <a:lnTo>
                    <a:pt y="11507" x="6789"/>
                  </a:lnTo>
                  <a:lnTo>
                    <a:pt y="10411" x="6570"/>
                  </a:lnTo>
                  <a:lnTo>
                    <a:pt y="8493" x="6351"/>
                  </a:lnTo>
                  <a:lnTo>
                    <a:pt y="4384" x="6132"/>
                  </a:lnTo>
                  <a:lnTo>
                    <a:pt y="3014" x="5913"/>
                  </a:lnTo>
                  <a:lnTo>
                    <a:pt y="1644" x="5256"/>
                  </a:lnTo>
                  <a:lnTo>
                    <a:pt y="0" x="4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26" name="Shape 26"/>
            <p:cNvSpPr/>
            <p:nvPr/>
          </p:nvSpPr>
          <p:spPr>
            <a:xfrm>
              <a:off y="1363000" x="1604000"/>
              <a:ext cy="904125" cx="810250"/>
            </a:xfrm>
            <a:custGeom>
              <a:pathLst>
                <a:path w="32410" extrusionOk="0" h="36165">
                  <a:moveTo>
                    <a:pt y="9042" x="14234"/>
                  </a:moveTo>
                  <a:lnTo>
                    <a:pt y="9316" x="14891"/>
                  </a:lnTo>
                  <a:lnTo>
                    <a:pt y="9864" x="15548"/>
                  </a:lnTo>
                  <a:lnTo>
                    <a:pt y="10959" x="15986"/>
                  </a:lnTo>
                  <a:lnTo>
                    <a:pt y="12055" x="16205"/>
                  </a:lnTo>
                  <a:lnTo>
                    <a:pt y="13425" x="16205"/>
                  </a:lnTo>
                  <a:lnTo>
                    <a:pt y="16439" x="15986"/>
                  </a:lnTo>
                  <a:lnTo>
                    <a:pt y="19179" x="15329"/>
                  </a:lnTo>
                  <a:lnTo>
                    <a:pt y="20822" x="14891"/>
                  </a:lnTo>
                  <a:lnTo>
                    <a:pt y="22466" x="14234"/>
                  </a:lnTo>
                  <a:lnTo>
                    <a:pt y="23014" x="14015"/>
                  </a:lnTo>
                  <a:lnTo>
                    <a:pt y="23288" x="13577"/>
                  </a:lnTo>
                  <a:lnTo>
                    <a:pt y="23288" x="12701"/>
                  </a:lnTo>
                  <a:lnTo>
                    <a:pt y="22740" x="11168"/>
                  </a:lnTo>
                  <a:lnTo>
                    <a:pt y="21644" x="8322"/>
                  </a:lnTo>
                  <a:lnTo>
                    <a:pt y="20822" x="6570"/>
                  </a:lnTo>
                  <a:lnTo>
                    <a:pt y="20001" x="5256"/>
                  </a:lnTo>
                  <a:lnTo>
                    <a:pt y="19453" x="4818"/>
                  </a:lnTo>
                  <a:lnTo>
                    <a:pt y="19179" x="4380"/>
                  </a:lnTo>
                  <a:lnTo>
                    <a:pt y="18631" x="4161"/>
                  </a:lnTo>
                  <a:lnTo>
                    <a:pt y="18083" x="4161"/>
                  </a:lnTo>
                  <a:lnTo>
                    <a:pt y="16165" x="4818"/>
                  </a:lnTo>
                  <a:lnTo>
                    <a:pt y="13699" x="5913"/>
                  </a:lnTo>
                  <a:lnTo>
                    <a:pt y="12603" x="6789"/>
                  </a:lnTo>
                  <a:lnTo>
                    <a:pt y="11507" x="7665"/>
                  </a:lnTo>
                  <a:lnTo>
                    <a:pt y="10685" x="8541"/>
                  </a:lnTo>
                  <a:lnTo>
                    <a:pt y="9864" x="9417"/>
                  </a:lnTo>
                  <a:lnTo>
                    <a:pt y="9316" x="11606"/>
                  </a:lnTo>
                  <a:lnTo>
                    <a:pt y="9042" x="13358"/>
                  </a:lnTo>
                  <a:close/>
                  <a:moveTo>
                    <a:pt y="21370" x="3723"/>
                  </a:moveTo>
                  <a:lnTo>
                    <a:pt y="22740" x="7884"/>
                  </a:lnTo>
                  <a:lnTo>
                    <a:pt y="23562" x="9855"/>
                  </a:lnTo>
                  <a:lnTo>
                    <a:pt y="24658" x="11387"/>
                  </a:lnTo>
                  <a:lnTo>
                    <a:pt y="25480" x="12482"/>
                  </a:lnTo>
                  <a:lnTo>
                    <a:pt y="26028" x="11825"/>
                  </a:lnTo>
                  <a:lnTo>
                    <a:pt y="26850" x="11168"/>
                  </a:lnTo>
                  <a:lnTo>
                    <a:pt y="27398" x="10074"/>
                  </a:lnTo>
                  <a:lnTo>
                    <a:pt y="28220" x="8979"/>
                  </a:lnTo>
                  <a:lnTo>
                    <a:pt y="28768" x="7227"/>
                  </a:lnTo>
                  <a:lnTo>
                    <a:pt y="28768" x="3285"/>
                  </a:lnTo>
                  <a:lnTo>
                    <a:pt y="28494" x="2847"/>
                  </a:lnTo>
                  <a:lnTo>
                    <a:pt y="28220" x="2628"/>
                  </a:lnTo>
                  <a:lnTo>
                    <a:pt y="27398" x="2190"/>
                  </a:lnTo>
                  <a:lnTo>
                    <a:pt y="26302" x="2190"/>
                  </a:lnTo>
                  <a:lnTo>
                    <a:pt y="24932" x="2409"/>
                  </a:lnTo>
                  <a:lnTo>
                    <a:pt y="22466" x="2847"/>
                  </a:lnTo>
                  <a:lnTo>
                    <a:pt y="21370" x="3066"/>
                  </a:lnTo>
                  <a:close/>
                  <a:moveTo>
                    <a:pt y="1" x="13577"/>
                  </a:moveTo>
                  <a:lnTo>
                    <a:pt y="548" x="12701"/>
                  </a:lnTo>
                  <a:lnTo>
                    <a:pt y="1644" x="11387"/>
                  </a:lnTo>
                  <a:lnTo>
                    <a:pt y="3014" x="9855"/>
                  </a:lnTo>
                  <a:lnTo>
                    <a:pt y="6576" x="7008"/>
                  </a:lnTo>
                  <a:lnTo>
                    <a:pt y="9042" x="4818"/>
                  </a:lnTo>
                  <a:lnTo>
                    <a:pt y="11233" x="3723"/>
                  </a:lnTo>
                  <a:lnTo>
                    <a:pt y="13699" x="2628"/>
                  </a:lnTo>
                  <a:lnTo>
                    <a:pt y="17535" x="1533"/>
                  </a:lnTo>
                  <a:lnTo>
                    <a:pt y="21096" x="658"/>
                  </a:lnTo>
                  <a:lnTo>
                    <a:pt y="23836" x="220"/>
                  </a:lnTo>
                  <a:lnTo>
                    <a:pt y="26302" x="1"/>
                  </a:lnTo>
                  <a:lnTo>
                    <a:pt y="28768" x="439"/>
                  </a:lnTo>
                  <a:lnTo>
                    <a:pt y="30138" x="876"/>
                  </a:lnTo>
                  <a:lnTo>
                    <a:pt y="30959" x="1314"/>
                  </a:lnTo>
                  <a:lnTo>
                    <a:pt y="31507" x="1752"/>
                  </a:lnTo>
                  <a:lnTo>
                    <a:pt y="32055" x="2409"/>
                  </a:lnTo>
                  <a:lnTo>
                    <a:pt y="32603" x="3942"/>
                  </a:lnTo>
                  <a:lnTo>
                    <a:pt y="32603" x="5475"/>
                  </a:lnTo>
                  <a:lnTo>
                    <a:pt y="32329" x="7227"/>
                  </a:lnTo>
                  <a:lnTo>
                    <a:pt y="31781" x="9198"/>
                  </a:lnTo>
                  <a:lnTo>
                    <a:pt y="30685" x="11387"/>
                  </a:lnTo>
                  <a:lnTo>
                    <a:pt y="29864" x="12482"/>
                  </a:lnTo>
                  <a:lnTo>
                    <a:pt y="28768" x="13577"/>
                  </a:lnTo>
                  <a:lnTo>
                    <a:pt y="27124" x="14891"/>
                  </a:lnTo>
                  <a:lnTo>
                    <a:pt y="26850" x="15110"/>
                  </a:lnTo>
                  <a:lnTo>
                    <a:pt y="26576" x="15329"/>
                  </a:lnTo>
                  <a:lnTo>
                    <a:pt y="27124" x="16205"/>
                  </a:lnTo>
                  <a:lnTo>
                    <a:pt y="28220" x="17519"/>
                  </a:lnTo>
                  <a:lnTo>
                    <a:pt y="30959" x="20585"/>
                  </a:lnTo>
                  <a:lnTo>
                    <a:pt y="32329" x="22555"/>
                  </a:lnTo>
                  <a:lnTo>
                    <a:pt y="33973" x="25840"/>
                  </a:lnTo>
                  <a:lnTo>
                    <a:pt y="35617" x="29125"/>
                  </a:lnTo>
                  <a:lnTo>
                    <a:pt y="35891" x="30439"/>
                  </a:lnTo>
                  <a:lnTo>
                    <a:pt y="36165" x="31533"/>
                  </a:lnTo>
                  <a:lnTo>
                    <a:pt y="35891" x="32190"/>
                  </a:lnTo>
                  <a:lnTo>
                    <a:pt y="35343" x="32409"/>
                  </a:lnTo>
                  <a:lnTo>
                    <a:pt y="34795" x="32409"/>
                  </a:lnTo>
                  <a:lnTo>
                    <a:pt y="33699" x="32409"/>
                  </a:lnTo>
                  <a:lnTo>
                    <a:pt y="32603" x="31971"/>
                  </a:lnTo>
                  <a:lnTo>
                    <a:pt y="31507" x="31314"/>
                  </a:lnTo>
                  <a:lnTo>
                    <a:pt y="30412" x="30439"/>
                  </a:lnTo>
                  <a:lnTo>
                    <a:pt y="29316" x="29125"/>
                  </a:lnTo>
                  <a:lnTo>
                    <a:pt y="28220" x="27592"/>
                  </a:lnTo>
                  <a:lnTo>
                    <a:pt y="27398" x="25840"/>
                  </a:lnTo>
                  <a:lnTo>
                    <a:pt y="26028" x="21679"/>
                  </a:lnTo>
                  <a:lnTo>
                    <a:pt y="24932" x="18395"/>
                  </a:lnTo>
                  <a:lnTo>
                    <a:pt y="24658" x="16862"/>
                  </a:lnTo>
                  <a:lnTo>
                    <a:pt y="21644" x="17957"/>
                  </a:lnTo>
                  <a:lnTo>
                    <a:pt y="18357" x="18614"/>
                  </a:lnTo>
                  <a:lnTo>
                    <a:pt y="16439" x="18833"/>
                  </a:lnTo>
                  <a:lnTo>
                    <a:pt y="14795" x="18833"/>
                  </a:lnTo>
                  <a:lnTo>
                    <a:pt y="12329" x="18833"/>
                  </a:lnTo>
                  <a:lnTo>
                    <a:pt y="10412" x="18614"/>
                  </a:lnTo>
                  <a:lnTo>
                    <a:pt y="8768" x="18176"/>
                  </a:lnTo>
                  <a:lnTo>
                    <a:pt y="7946" x="17738"/>
                  </a:lnTo>
                  <a:lnTo>
                    <a:pt y="6302" x="17081"/>
                  </a:lnTo>
                  <a:lnTo>
                    <a:pt y="5206" x="16643"/>
                  </a:lnTo>
                  <a:lnTo>
                    <a:pt y="4932" x="16424"/>
                  </a:lnTo>
                  <a:lnTo>
                    <a:pt y="4384" x="15986"/>
                  </a:lnTo>
                  <a:lnTo>
                    <a:pt y="4384" x="14234"/>
                  </a:lnTo>
                  <a:lnTo>
                    <a:pt y="4110" x="14015"/>
                  </a:lnTo>
                  <a:lnTo>
                    <a:pt y="3562" x="14015"/>
                  </a:lnTo>
                  <a:lnTo>
                    <a:pt y="2192" x="14234"/>
                  </a:lnTo>
                  <a:lnTo>
                    <a:pt y="548" x="14453"/>
                  </a:lnTo>
                  <a:lnTo>
                    <a:pt y="1" x="14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27" name="Shape 27"/>
            <p:cNvSpPr/>
            <p:nvPr/>
          </p:nvSpPr>
          <p:spPr>
            <a:xfrm>
              <a:off y="1547925" x="1483575"/>
              <a:ext cy="184975" cx="65700"/>
            </a:xfrm>
            <a:custGeom>
              <a:pathLst>
                <a:path w="2628" extrusionOk="0" h="7399">
                  <a:moveTo>
                    <a:pt y="1" x="1533"/>
                  </a:moveTo>
                  <a:lnTo>
                    <a:pt y="549" x="1095"/>
                  </a:lnTo>
                  <a:lnTo>
                    <a:pt y="3288" x="219"/>
                  </a:lnTo>
                  <a:lnTo>
                    <a:pt y="4658" x="0"/>
                  </a:lnTo>
                  <a:lnTo>
                    <a:pt y="6028" x="0"/>
                  </a:lnTo>
                  <a:lnTo>
                    <a:pt y="7398" x="219"/>
                  </a:lnTo>
                  <a:lnTo>
                    <a:pt y="7398" x="1314"/>
                  </a:lnTo>
                  <a:lnTo>
                    <a:pt y="6576" x="2190"/>
                  </a:lnTo>
                  <a:lnTo>
                    <a:pt y="6028" x="2409"/>
                  </a:lnTo>
                  <a:lnTo>
                    <a:pt y="4658" x="2628"/>
                  </a:lnTo>
                  <a:lnTo>
                    <a:pt y="3288" x="2628"/>
                  </a:lnTo>
                  <a:lnTo>
                    <a:pt y="2467" x="2628"/>
                  </a:lnTo>
                  <a:lnTo>
                    <a:pt y="1645" x="2190"/>
                  </a:lnTo>
                  <a:lnTo>
                    <a:pt y="823" x="2190"/>
                  </a:lnTo>
                  <a:lnTo>
                    <a:pt y="275" x="1971"/>
                  </a:lnTo>
                  <a:lnTo>
                    <a:pt y="1" x="17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y="0" x="395287"/>
            <a:ext cy="4766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trike="noStrike" u="none" b="0" cap="none" baseline="0" sz="140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y="1341437" x="395287"/>
            <a:ext cy="4319700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04775" marL="180975">
              <a:spcBef>
                <a:spcPts val="240"/>
              </a:spcBef>
              <a:buClr>
                <a:schemeClr val="accent3"/>
              </a:buClr>
              <a:buFont typeface="Wingdings"/>
              <a:buChar char="§"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-90487" marL="623887">
              <a:spcBef>
                <a:spcPts val="240"/>
              </a:spcBef>
              <a:buClr>
                <a:schemeClr val="accent3"/>
              </a:buClr>
              <a:buFont typeface="Wingdings"/>
              <a:buChar char="§"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-84137" marL="1074737">
              <a:spcBef>
                <a:spcPts val="240"/>
              </a:spcBef>
              <a:buClr>
                <a:schemeClr val="accent3"/>
              </a:buClr>
              <a:buFont typeface="Wingdings"/>
              <a:buChar char="§"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-76200" marL="1524000">
              <a:spcBef>
                <a:spcPts val="240"/>
              </a:spcBef>
              <a:buClr>
                <a:schemeClr val="accent3"/>
              </a:buClr>
              <a:buFont typeface="Wingdings"/>
              <a:buChar char="§"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-68262" marL="1973262">
              <a:spcBef>
                <a:spcPts val="240"/>
              </a:spcBef>
              <a:buClr>
                <a:schemeClr val="accent3"/>
              </a:buClr>
              <a:buFont typeface="Wingdings"/>
              <a:buChar char="§"/>
              <a:defRPr strike="noStrike" u="none" b="0" cap="none" baseline="0" sz="1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-152400" marL="2514600"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-152400" marL="2971800"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-152400" marL="3429000"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-152400" marL="3886200"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trike="noStrike" u="none" b="0" cap="none" baseline="0" sz="2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y="6453187" x="31242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y="6453187" x="6615113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1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75" name="Shape 75"/>
          <p:cNvGrpSpPr/>
          <p:nvPr/>
        </p:nvGrpSpPr>
        <p:grpSpPr>
          <a:xfrm>
            <a:off y="50787" x="177591"/>
            <a:ext cy="887325" cx="8788796"/>
            <a:chOff y="21125" x="1075"/>
            <a:chExt cy="2957750" cx="2997850"/>
          </a:xfrm>
        </p:grpSpPr>
        <p:sp>
          <p:nvSpPr>
            <p:cNvPr id="76" name="Shape 76"/>
            <p:cNvSpPr/>
            <p:nvPr/>
          </p:nvSpPr>
          <p:spPr>
            <a:xfrm>
              <a:off y="21125" x="1075"/>
              <a:ext cy="2957750" cx="2875700"/>
            </a:xfrm>
            <a:custGeom>
              <a:pathLst>
                <a:path w="115028" extrusionOk="0" h="118310">
                  <a:moveTo>
                    <a:pt y="0" x="7525"/>
                  </a:moveTo>
                  <a:lnTo>
                    <a:pt y="10563" x="6271"/>
                  </a:lnTo>
                  <a:lnTo>
                    <a:pt y="12676" x="6011"/>
                  </a:lnTo>
                  <a:lnTo>
                    <a:pt y="14789" x="5838"/>
                  </a:lnTo>
                  <a:lnTo>
                    <a:pt y="17324" x="5708"/>
                  </a:lnTo>
                  <a:lnTo>
                    <a:pt y="32535" x="4671"/>
                  </a:lnTo>
                  <a:lnTo>
                    <a:pt y="31268" x="1773"/>
                  </a:lnTo>
                  <a:lnTo>
                    <a:pt y="47324" x="173"/>
                  </a:lnTo>
                  <a:lnTo>
                    <a:pt y="48169" x="87"/>
                  </a:lnTo>
                  <a:lnTo>
                    <a:pt y="48592" x="43"/>
                  </a:lnTo>
                  <a:lnTo>
                    <a:pt y="49437" x="0"/>
                  </a:lnTo>
                  <a:lnTo>
                    <a:pt y="77324" x="130"/>
                  </a:lnTo>
                  <a:lnTo>
                    <a:pt y="111972" x="216"/>
                  </a:lnTo>
                  <a:lnTo>
                    <a:pt y="112394" x="216"/>
                  </a:lnTo>
                  <a:lnTo>
                    <a:pt y="113662" x="303"/>
                  </a:lnTo>
                  <a:lnTo>
                    <a:pt y="114085" x="389"/>
                  </a:lnTo>
                  <a:lnTo>
                    <a:pt y="114507" x="476"/>
                  </a:lnTo>
                  <a:lnTo>
                    <a:pt y="114930" x="649"/>
                  </a:lnTo>
                  <a:lnTo>
                    <a:pt y="115352" x="865"/>
                  </a:lnTo>
                  <a:lnTo>
                    <a:pt y="116620" x="5579"/>
                  </a:lnTo>
                  <a:lnTo>
                    <a:pt y="116620" x="13881"/>
                  </a:lnTo>
                  <a:lnTo>
                    <a:pt y="117042" x="15006"/>
                  </a:lnTo>
                  <a:lnTo>
                    <a:pt y="117465" x="17211"/>
                  </a:lnTo>
                  <a:lnTo>
                    <a:pt y="117465" x="34379"/>
                  </a:lnTo>
                  <a:lnTo>
                    <a:pt y="118310" x="36800"/>
                  </a:lnTo>
                  <a:lnTo>
                    <a:pt y="118310" x="38833"/>
                  </a:lnTo>
                  <a:lnTo>
                    <a:pt y="117887" x="39179"/>
                  </a:lnTo>
                  <a:lnTo>
                    <a:pt y="117887" x="39525"/>
                  </a:lnTo>
                  <a:lnTo>
                    <a:pt y="117465" x="40087"/>
                  </a:lnTo>
                  <a:lnTo>
                    <a:pt y="117887" x="41600"/>
                  </a:lnTo>
                  <a:lnTo>
                    <a:pt y="118310" x="44065"/>
                  </a:lnTo>
                  <a:lnTo>
                    <a:pt y="117887" x="54227"/>
                  </a:lnTo>
                  <a:lnTo>
                    <a:pt y="117042" x="75546"/>
                  </a:lnTo>
                  <a:lnTo>
                    <a:pt y="115775" x="107027"/>
                  </a:lnTo>
                  <a:lnTo>
                    <a:pt y="115775" x="111395"/>
                  </a:lnTo>
                  <a:lnTo>
                    <a:pt y="115352" x="111741"/>
                  </a:lnTo>
                  <a:lnTo>
                    <a:pt y="114507" x="112130"/>
                  </a:lnTo>
                  <a:lnTo>
                    <a:pt y="112817" x="112562"/>
                  </a:lnTo>
                  <a:lnTo>
                    <a:pt y="111127" x="112779"/>
                  </a:lnTo>
                  <a:lnTo>
                    <a:pt y="109437" x="112995"/>
                  </a:lnTo>
                  <a:lnTo>
                    <a:pt y="107747" x="113211"/>
                  </a:lnTo>
                  <a:lnTo>
                    <a:pt y="105211" x="113384"/>
                  </a:lnTo>
                  <a:lnTo>
                    <a:pt y="102254" x="113557"/>
                  </a:lnTo>
                  <a:lnTo>
                    <a:pt y="98873" x="113687"/>
                  </a:lnTo>
                  <a:lnTo>
                    <a:pt y="95070" x="113773"/>
                  </a:lnTo>
                  <a:lnTo>
                    <a:pt y="90845" x="113816"/>
                  </a:lnTo>
                  <a:lnTo>
                    <a:pt y="89578" x="113816"/>
                  </a:lnTo>
                  <a:lnTo>
                    <a:pt y="86197" x="113816"/>
                  </a:lnTo>
                  <a:lnTo>
                    <a:pt y="84085" x="113860"/>
                  </a:lnTo>
                  <a:lnTo>
                    <a:pt y="81972" x="113946"/>
                  </a:lnTo>
                  <a:lnTo>
                    <a:pt y="79859" x="114033"/>
                  </a:lnTo>
                  <a:lnTo>
                    <a:pt y="78169" x="114162"/>
                  </a:lnTo>
                  <a:lnTo>
                    <a:pt y="75634" x="114465"/>
                  </a:lnTo>
                  <a:lnTo>
                    <a:pt y="74366" x="114638"/>
                  </a:lnTo>
                  <a:lnTo>
                    <a:pt y="72254" x="114768"/>
                  </a:lnTo>
                  <a:lnTo>
                    <a:pt y="68873" x="114898"/>
                  </a:lnTo>
                  <a:lnTo>
                    <a:pt y="64225" x="114984"/>
                  </a:lnTo>
                  <a:lnTo>
                    <a:pt y="58310" x="115027"/>
                  </a:lnTo>
                  <a:lnTo>
                    <a:pt y="49859" x="115027"/>
                  </a:lnTo>
                  <a:lnTo>
                    <a:pt y="35070" x="8779"/>
                  </a:lnTo>
                  <a:lnTo>
                    <a:pt y="0" x="7525"/>
                  </a:lnTo>
                  <a:close/>
                </a:path>
              </a:pathLst>
            </a:custGeom>
            <a:solidFill>
              <a:srgbClr val="FF0096"/>
            </a:solidFill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7" name="Shape 77"/>
            <p:cNvSpPr/>
            <p:nvPr/>
          </p:nvSpPr>
          <p:spPr>
            <a:xfrm>
              <a:off y="686600" x="2903775"/>
              <a:ext cy="887350" cx="94075"/>
            </a:xfrm>
            <a:custGeom>
              <a:pathLst>
                <a:path w="3763" extrusionOk="0" h="35494">
                  <a:moveTo>
                    <a:pt y="1" x="519"/>
                  </a:moveTo>
                  <a:lnTo>
                    <a:pt y="1268" x="346"/>
                  </a:lnTo>
                  <a:lnTo>
                    <a:pt y="3381" x="217"/>
                  </a:lnTo>
                  <a:lnTo>
                    <a:pt y="5494" x="130"/>
                  </a:lnTo>
                  <a:lnTo>
                    <a:pt y="7606" x="87"/>
                  </a:lnTo>
                  <a:lnTo>
                    <a:pt y="12254" x="0"/>
                  </a:lnTo>
                  <a:lnTo>
                    <a:pt y="16902" x="0"/>
                  </a:lnTo>
                  <a:lnTo>
                    <a:pt y="22395" x="44"/>
                  </a:lnTo>
                  <a:lnTo>
                    <a:pt y="25775" x="87"/>
                  </a:lnTo>
                  <a:lnTo>
                    <a:pt y="27466" x="173"/>
                  </a:lnTo>
                  <a:lnTo>
                    <a:pt y="28733" x="303"/>
                  </a:lnTo>
                  <a:lnTo>
                    <a:pt y="30846" x="563"/>
                  </a:lnTo>
                  <a:lnTo>
                    <a:pt y="32959" x="822"/>
                  </a:lnTo>
                  <a:lnTo>
                    <a:pt y="34226" x="1081"/>
                  </a:lnTo>
                  <a:lnTo>
                    <a:pt y="35071" x="1384"/>
                  </a:lnTo>
                  <a:lnTo>
                    <a:pt y="35494" x="1687"/>
                  </a:lnTo>
                  <a:lnTo>
                    <a:pt y="35494" x="1990"/>
                  </a:lnTo>
                  <a:lnTo>
                    <a:pt y="35071" x="2249"/>
                  </a:lnTo>
                  <a:lnTo>
                    <a:pt y="34649" x="2552"/>
                  </a:lnTo>
                  <a:lnTo>
                    <a:pt y="33804" x="2768"/>
                  </a:lnTo>
                  <a:lnTo>
                    <a:pt y="32959" x="3027"/>
                  </a:lnTo>
                  <a:lnTo>
                    <a:pt y="31691" x="3244"/>
                  </a:lnTo>
                  <a:lnTo>
                    <a:pt y="30423" x="3417"/>
                  </a:lnTo>
                  <a:lnTo>
                    <a:pt y="29156" x="3590"/>
                  </a:lnTo>
                  <a:lnTo>
                    <a:pt y="27466" x="3676"/>
                  </a:lnTo>
                  <a:lnTo>
                    <a:pt y="26198" x="3763"/>
                  </a:lnTo>
                  <a:lnTo>
                    <a:pt y="24930" x="3763"/>
                  </a:lnTo>
                  <a:lnTo>
                    <a:pt y="15635" x="3763"/>
                  </a:lnTo>
                  <a:lnTo>
                    <a:pt y="10987" x="3763"/>
                  </a:lnTo>
                  <a:lnTo>
                    <a:pt y="6761" x="3719"/>
                  </a:lnTo>
                  <a:lnTo>
                    <a:pt y="423" x="649"/>
                  </a:lnTo>
                  <a:lnTo>
                    <a:pt y="1" x="519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8" name="Shape 78"/>
            <p:cNvSpPr/>
            <p:nvPr/>
          </p:nvSpPr>
          <p:spPr>
            <a:xfrm>
              <a:off y="686600" x="2903775"/>
              <a:ext cy="887350" cx="94075"/>
            </a:xfrm>
            <a:custGeom>
              <a:pathLst>
                <a:path w="3763" extrusionOk="0" fill="none" h="35494">
                  <a:moveTo>
                    <a:pt y="423" x="649"/>
                  </a:moveTo>
                  <a:lnTo>
                    <a:pt y="423" x="649"/>
                  </a:lnTo>
                  <a:lnTo>
                    <a:pt y="1" x="519"/>
                  </a:lnTo>
                  <a:lnTo>
                    <a:pt y="1" x="519"/>
                  </a:lnTo>
                  <a:lnTo>
                    <a:pt y="1268" x="346"/>
                  </a:lnTo>
                  <a:lnTo>
                    <a:pt y="3381" x="217"/>
                  </a:lnTo>
                  <a:lnTo>
                    <a:pt y="5494" x="130"/>
                  </a:lnTo>
                  <a:lnTo>
                    <a:pt y="7606" x="87"/>
                  </a:lnTo>
                  <a:lnTo>
                    <a:pt y="12254" x="0"/>
                  </a:lnTo>
                  <a:lnTo>
                    <a:pt y="16902" x="0"/>
                  </a:lnTo>
                  <a:lnTo>
                    <a:pt y="16902" x="0"/>
                  </a:lnTo>
                  <a:lnTo>
                    <a:pt y="22395" x="44"/>
                  </a:lnTo>
                  <a:lnTo>
                    <a:pt y="25775" x="87"/>
                  </a:lnTo>
                  <a:lnTo>
                    <a:pt y="27466" x="173"/>
                  </a:lnTo>
                  <a:lnTo>
                    <a:pt y="28733" x="303"/>
                  </a:lnTo>
                  <a:lnTo>
                    <a:pt y="28733" x="303"/>
                  </a:lnTo>
                  <a:lnTo>
                    <a:pt y="30846" x="563"/>
                  </a:lnTo>
                  <a:lnTo>
                    <a:pt y="32959" x="822"/>
                  </a:lnTo>
                  <a:lnTo>
                    <a:pt y="34226" x="1081"/>
                  </a:lnTo>
                  <a:lnTo>
                    <a:pt y="35071" x="1384"/>
                  </a:lnTo>
                  <a:lnTo>
                    <a:pt y="35494" x="1687"/>
                  </a:lnTo>
                  <a:lnTo>
                    <a:pt y="35494" x="1990"/>
                  </a:lnTo>
                  <a:lnTo>
                    <a:pt y="35071" x="2249"/>
                  </a:lnTo>
                  <a:lnTo>
                    <a:pt y="34649" x="2552"/>
                  </a:lnTo>
                  <a:lnTo>
                    <a:pt y="33804" x="2768"/>
                  </a:lnTo>
                  <a:lnTo>
                    <a:pt y="32959" x="3027"/>
                  </a:lnTo>
                  <a:lnTo>
                    <a:pt y="31691" x="3244"/>
                  </a:lnTo>
                  <a:lnTo>
                    <a:pt y="30423" x="3417"/>
                  </a:lnTo>
                  <a:lnTo>
                    <a:pt y="29156" x="3590"/>
                  </a:lnTo>
                  <a:lnTo>
                    <a:pt y="27466" x="3676"/>
                  </a:lnTo>
                  <a:lnTo>
                    <a:pt y="26198" x="3763"/>
                  </a:lnTo>
                  <a:lnTo>
                    <a:pt y="24930" x="3763"/>
                  </a:lnTo>
                  <a:lnTo>
                    <a:pt y="24930" x="3763"/>
                  </a:lnTo>
                  <a:lnTo>
                    <a:pt y="15635" x="3763"/>
                  </a:lnTo>
                  <a:lnTo>
                    <a:pt y="10987" x="3763"/>
                  </a:lnTo>
                  <a:lnTo>
                    <a:pt y="6761" x="3719"/>
                  </a:lnTo>
                </a:path>
              </a:pathLst>
            </a:custGeom>
            <a:noFill/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9" name="Shape 79"/>
            <p:cNvSpPr/>
            <p:nvPr/>
          </p:nvSpPr>
          <p:spPr>
            <a:xfrm>
              <a:off y="1996475" x="2881075"/>
              <a:ext cy="496500" cx="53000"/>
            </a:xfrm>
            <a:custGeom>
              <a:pathLst>
                <a:path w="2120" extrusionOk="0" h="19860">
                  <a:moveTo>
                    <a:pt y="0" x="1730"/>
                  </a:moveTo>
                  <a:lnTo>
                    <a:pt y="3803" x="0"/>
                  </a:lnTo>
                  <a:lnTo>
                    <a:pt y="8451" x="0"/>
                  </a:lnTo>
                  <a:lnTo>
                    <a:pt y="13521" x="87"/>
                  </a:lnTo>
                  <a:lnTo>
                    <a:pt y="15211" x="130"/>
                  </a:lnTo>
                  <a:lnTo>
                    <a:pt y="16056" x="173"/>
                  </a:lnTo>
                  <a:lnTo>
                    <a:pt y="16479" x="216"/>
                  </a:lnTo>
                  <a:lnTo>
                    <a:pt y="18169" x="433"/>
                  </a:lnTo>
                  <a:lnTo>
                    <a:pt y="19437" x="692"/>
                  </a:lnTo>
                  <a:lnTo>
                    <a:pt y="19859" x="1038"/>
                  </a:lnTo>
                  <a:lnTo>
                    <a:pt y="19437" x="1384"/>
                  </a:lnTo>
                  <a:lnTo>
                    <a:pt y="18169" x="1730"/>
                  </a:lnTo>
                  <a:lnTo>
                    <a:pt y="17324" x="1903"/>
                  </a:lnTo>
                  <a:lnTo>
                    <a:pt y="16479" x="1989"/>
                  </a:lnTo>
                  <a:lnTo>
                    <a:pt y="14789" x="2076"/>
                  </a:lnTo>
                  <a:lnTo>
                    <a:pt y="13099" x="2119"/>
                  </a:lnTo>
                  <a:lnTo>
                    <a:pt y="10986" x="2119"/>
                  </a:lnTo>
                  <a:lnTo>
                    <a:pt y="9296" x="2076"/>
                  </a:lnTo>
                  <a:lnTo>
                    <a:pt y="4226" x="1989"/>
                  </a:lnTo>
                  <a:lnTo>
                    <a:pt y="1690" x="1903"/>
                  </a:lnTo>
                  <a:lnTo>
                    <a:pt y="845" x="1860"/>
                  </a:lnTo>
                  <a:lnTo>
                    <a:pt y="0" x="1730"/>
                  </a:lnTo>
                  <a:close/>
                </a:path>
              </a:pathLst>
            </a:custGeom>
            <a:solidFill>
              <a:srgbClr val="FF0096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0" name="Shape 80"/>
            <p:cNvSpPr/>
            <p:nvPr/>
          </p:nvSpPr>
          <p:spPr>
            <a:xfrm>
              <a:off y="1996475" x="2881075"/>
              <a:ext cy="496500" cx="53000"/>
            </a:xfrm>
            <a:custGeom>
              <a:pathLst>
                <a:path w="2120" extrusionOk="0" fill="none" h="19860">
                  <a:moveTo>
                    <a:pt y="3803" x="0"/>
                  </a:moveTo>
                  <a:lnTo>
                    <a:pt y="3803" x="0"/>
                  </a:lnTo>
                  <a:lnTo>
                    <a:pt y="8451" x="0"/>
                  </a:lnTo>
                  <a:lnTo>
                    <a:pt y="13521" x="87"/>
                  </a:lnTo>
                  <a:lnTo>
                    <a:pt y="13521" x="87"/>
                  </a:lnTo>
                  <a:lnTo>
                    <a:pt y="15211" x="130"/>
                  </a:lnTo>
                  <a:lnTo>
                    <a:pt y="16056" x="173"/>
                  </a:lnTo>
                  <a:lnTo>
                    <a:pt y="16479" x="216"/>
                  </a:lnTo>
                  <a:lnTo>
                    <a:pt y="16479" x="216"/>
                  </a:lnTo>
                  <a:lnTo>
                    <a:pt y="18169" x="433"/>
                  </a:lnTo>
                  <a:lnTo>
                    <a:pt y="19437" x="692"/>
                  </a:lnTo>
                  <a:lnTo>
                    <a:pt y="19437" x="692"/>
                  </a:lnTo>
                  <a:lnTo>
                    <a:pt y="19859" x="1038"/>
                  </a:lnTo>
                  <a:lnTo>
                    <a:pt y="19437" x="1384"/>
                  </a:lnTo>
                  <a:lnTo>
                    <a:pt y="18169" x="1730"/>
                  </a:lnTo>
                  <a:lnTo>
                    <a:pt y="17324" x="1903"/>
                  </a:lnTo>
                  <a:lnTo>
                    <a:pt y="16479" x="1989"/>
                  </a:lnTo>
                  <a:lnTo>
                    <a:pt y="16479" x="1989"/>
                  </a:lnTo>
                  <a:lnTo>
                    <a:pt y="14789" x="2076"/>
                  </a:lnTo>
                  <a:lnTo>
                    <a:pt y="13099" x="2119"/>
                  </a:lnTo>
                  <a:lnTo>
                    <a:pt y="10986" x="2119"/>
                  </a:lnTo>
                  <a:lnTo>
                    <a:pt y="9296" x="2076"/>
                  </a:lnTo>
                  <a:lnTo>
                    <a:pt y="9296" x="2076"/>
                  </a:lnTo>
                  <a:lnTo>
                    <a:pt y="4226" x="1989"/>
                  </a:lnTo>
                  <a:lnTo>
                    <a:pt y="1690" x="1903"/>
                  </a:lnTo>
                  <a:lnTo>
                    <a:pt y="845" x="1860"/>
                  </a:lnTo>
                  <a:lnTo>
                    <a:pt y="0" x="1730"/>
                  </a:lnTo>
                </a:path>
              </a:pathLst>
            </a:custGeom>
            <a:noFill/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1" name="Shape 81"/>
            <p:cNvSpPr/>
            <p:nvPr/>
          </p:nvSpPr>
          <p:spPr>
            <a:xfrm>
              <a:off y="2461250" x="10800"/>
              <a:ext cy="401450" cx="33525"/>
            </a:xfrm>
            <a:custGeom>
              <a:pathLst>
                <a:path w="1341" extrusionOk="0" h="16058">
                  <a:moveTo>
                    <a:pt y="16057" x="0"/>
                  </a:moveTo>
                  <a:lnTo>
                    <a:pt y="1" x="1341"/>
                  </a:lnTo>
                  <a:close/>
                </a:path>
              </a:pathLst>
            </a:custGeom>
            <a:solidFill>
              <a:srgbClr val="7B29A2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2" name="Shape 82"/>
            <p:cNvSpPr/>
            <p:nvPr/>
          </p:nvSpPr>
          <p:spPr>
            <a:xfrm>
              <a:off y="2461250" x="10800"/>
              <a:ext cy="401450" cx="33525"/>
            </a:xfrm>
            <a:custGeom>
              <a:pathLst>
                <a:path w="1341" extrusionOk="0" fill="none" h="16058">
                  <a:moveTo>
                    <a:pt y="16057" x="0"/>
                  </a:moveTo>
                  <a:lnTo>
                    <a:pt y="1" x="1341"/>
                  </a:lnTo>
                </a:path>
              </a:pathLst>
            </a:custGeom>
            <a:noFill/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3" name="Shape 83"/>
            <p:cNvSpPr/>
            <p:nvPr/>
          </p:nvSpPr>
          <p:spPr>
            <a:xfrm>
              <a:off y="21125" x="38900"/>
              <a:ext cy="2503525" cx="2837875"/>
            </a:xfrm>
            <a:custGeom>
              <a:pathLst>
                <a:path w="113515" extrusionOk="0" h="100141">
                  <a:moveTo>
                    <a:pt y="0" x="6055"/>
                  </a:moveTo>
                  <a:lnTo>
                    <a:pt y="423" x="6012"/>
                  </a:lnTo>
                  <a:lnTo>
                    <a:pt y="31268" x="4152"/>
                  </a:lnTo>
                  <a:lnTo>
                    <a:pt y="31690" x="3979"/>
                  </a:lnTo>
                  <a:lnTo>
                    <a:pt y="31690" x="1255"/>
                  </a:lnTo>
                  <a:lnTo>
                    <a:pt y="32113" x="217"/>
                  </a:lnTo>
                  <a:lnTo>
                    <a:pt y="32113" x="174"/>
                  </a:lnTo>
                  <a:lnTo>
                    <a:pt y="32535" x="130"/>
                  </a:lnTo>
                  <a:lnTo>
                    <a:pt y="34225" x="87"/>
                  </a:lnTo>
                  <a:lnTo>
                    <a:pt y="37183" x="44"/>
                  </a:lnTo>
                  <a:lnTo>
                    <a:pt y="40986" x="1"/>
                  </a:lnTo>
                  <a:lnTo>
                    <a:pt y="50704" x="1"/>
                  </a:lnTo>
                  <a:lnTo>
                    <a:pt y="62113" x="1"/>
                  </a:lnTo>
                  <a:lnTo>
                    <a:pt y="84507" x="87"/>
                  </a:lnTo>
                  <a:lnTo>
                    <a:pt y="96761" x="217"/>
                  </a:lnTo>
                  <a:lnTo>
                    <a:pt y="97183" x="217"/>
                  </a:lnTo>
                  <a:lnTo>
                    <a:pt y="97606" x="303"/>
                  </a:lnTo>
                  <a:lnTo>
                    <a:pt y="98451" x="520"/>
                  </a:lnTo>
                  <a:lnTo>
                    <a:pt y="98873" x="866"/>
                  </a:lnTo>
                  <a:lnTo>
                    <a:pt y="99296" x="1298"/>
                  </a:lnTo>
                  <a:lnTo>
                    <a:pt y="99718" x="2422"/>
                  </a:lnTo>
                  <a:lnTo>
                    <a:pt y="100141" x="3806"/>
                  </a:lnTo>
                  <a:lnTo>
                    <a:pt y="99718" x="6703"/>
                  </a:lnTo>
                  <a:lnTo>
                    <a:pt y="99296" x="9082"/>
                  </a:lnTo>
                  <a:lnTo>
                    <a:pt y="99718" x="18855"/>
                  </a:lnTo>
                  <a:lnTo>
                    <a:pt y="99718" x="23612"/>
                  </a:lnTo>
                  <a:lnTo>
                    <a:pt y="99296" x="28585"/>
                  </a:lnTo>
                  <a:lnTo>
                    <a:pt y="98873" x="34336"/>
                  </a:lnTo>
                  <a:lnTo>
                    <a:pt y="98451" x="39612"/>
                  </a:lnTo>
                  <a:lnTo>
                    <a:pt y="98451" x="44714"/>
                  </a:lnTo>
                  <a:lnTo>
                    <a:pt y="98873" x="49774"/>
                  </a:lnTo>
                  <a:lnTo>
                    <a:pt y="99718" x="56217"/>
                  </a:lnTo>
                  <a:lnTo>
                    <a:pt y="99296" x="62314"/>
                  </a:lnTo>
                  <a:lnTo>
                    <a:pt y="98451" x="74725"/>
                  </a:lnTo>
                  <a:lnTo>
                    <a:pt y="98028" x="81514"/>
                  </a:lnTo>
                  <a:lnTo>
                    <a:pt y="98028" x="87395"/>
                  </a:lnTo>
                  <a:lnTo>
                    <a:pt y="99296" x="99849"/>
                  </a:lnTo>
                  <a:lnTo>
                    <a:pt y="99296" x="105255"/>
                  </a:lnTo>
                  <a:lnTo>
                    <a:pt y="98873" x="109103"/>
                  </a:lnTo>
                  <a:lnTo>
                    <a:pt y="98451" x="110444"/>
                  </a:lnTo>
                  <a:lnTo>
                    <a:pt y="98028" x="111136"/>
                  </a:lnTo>
                  <a:lnTo>
                    <a:pt y="96761" x="111439"/>
                  </a:lnTo>
                  <a:lnTo>
                    <a:pt y="95493" x="111698"/>
                  </a:lnTo>
                  <a:lnTo>
                    <a:pt y="93803" x="111914"/>
                  </a:lnTo>
                  <a:lnTo>
                    <a:pt y="91268" x="112130"/>
                  </a:lnTo>
                  <a:lnTo>
                    <a:pt y="88732" x="112260"/>
                  </a:lnTo>
                  <a:lnTo>
                    <a:pt y="86197" x="112347"/>
                  </a:lnTo>
                  <a:lnTo>
                    <a:pt y="82817" x="112390"/>
                  </a:lnTo>
                  <a:lnTo>
                    <a:pt y="79437" x="112347"/>
                  </a:lnTo>
                  <a:lnTo>
                    <a:pt y="73944" x="112260"/>
                  </a:lnTo>
                  <a:lnTo>
                    <a:pt y="71831" x="112260"/>
                  </a:lnTo>
                  <a:lnTo>
                    <a:pt y="70141" x="112303"/>
                  </a:lnTo>
                  <a:lnTo>
                    <a:pt y="68451" x="112390"/>
                  </a:lnTo>
                  <a:lnTo>
                    <a:pt y="66761" x="112520"/>
                  </a:lnTo>
                  <a:lnTo>
                    <a:pt y="62535" x="112866"/>
                  </a:lnTo>
                  <a:lnTo>
                    <a:pt y="58732" x="113212"/>
                  </a:lnTo>
                  <a:lnTo>
                    <a:pt y="56620" x="113341"/>
                  </a:lnTo>
                  <a:lnTo>
                    <a:pt y="54930" x="113428"/>
                  </a:lnTo>
                  <a:lnTo>
                    <a:pt y="52817" x="113471"/>
                  </a:lnTo>
                  <a:lnTo>
                    <a:pt y="50704" x="113514"/>
                  </a:lnTo>
                  <a:lnTo>
                    <a:pt y="48169" x="113471"/>
                  </a:lnTo>
                  <a:lnTo>
                    <a:pt y="44789" x="113428"/>
                  </a:lnTo>
                  <a:lnTo>
                    <a:pt y="42676" x="113341"/>
                  </a:lnTo>
                  <a:lnTo>
                    <a:pt y="40141" x="113212"/>
                  </a:lnTo>
                  <a:lnTo>
                    <a:pt y="38028" x="112995"/>
                  </a:lnTo>
                  <a:lnTo>
                    <a:pt y="35916" x="112779"/>
                  </a:lnTo>
                  <a:lnTo>
                    <a:pt y="34225" x="112520"/>
                  </a:lnTo>
                  <a:lnTo>
                    <a:pt y="33380" x="112217"/>
                  </a:lnTo>
                  <a:lnTo>
                    <a:pt y="32535" x="111914"/>
                  </a:lnTo>
                  <a:lnTo>
                    <a:pt y="32535" x="110963"/>
                  </a:lnTo>
                  <a:lnTo>
                    <a:pt y="32113" x="110401"/>
                  </a:lnTo>
                  <a:lnTo>
                    <a:pt y="31268" x="109795"/>
                  </a:lnTo>
                  <a:lnTo>
                    <a:pt y="30845" x="108844"/>
                  </a:lnTo>
                  <a:lnTo>
                    <a:pt y="31690" x="103698"/>
                  </a:lnTo>
                  <a:lnTo>
                    <a:pt y="32113" x="98725"/>
                  </a:lnTo>
                  <a:lnTo>
                    <a:pt y="32535" x="89125"/>
                  </a:lnTo>
                  <a:lnTo>
                    <a:pt y="31690" x="79525"/>
                  </a:lnTo>
                  <a:lnTo>
                    <a:pt y="30845" x="69579"/>
                  </a:lnTo>
                  <a:lnTo>
                    <a:pt y="30845" x="60195"/>
                  </a:lnTo>
                  <a:lnTo>
                    <a:pt y="31268" x="50855"/>
                  </a:lnTo>
                  <a:lnTo>
                    <a:pt y="32113" x="41514"/>
                  </a:lnTo>
                  <a:lnTo>
                    <a:pt y="32113" x="32174"/>
                  </a:lnTo>
                  <a:lnTo>
                    <a:pt y="31268" x="20412"/>
                  </a:lnTo>
                  <a:lnTo>
                    <a:pt y="31268" x="8476"/>
                  </a:lnTo>
                  <a:lnTo>
                    <a:pt y="17747" x="7439"/>
                  </a:lnTo>
                  <a:lnTo>
                    <a:pt y="8028" x="6703"/>
                  </a:lnTo>
                  <a:lnTo>
                    <a:pt y="2113" x="6314"/>
                  </a:lnTo>
                  <a:lnTo>
                    <a:pt y="423" x="6185"/>
                  </a:lnTo>
                  <a:lnTo>
                    <a:pt y="0" x="6098"/>
                  </a:lnTo>
                  <a:close/>
                </a:path>
              </a:pathLst>
            </a:custGeom>
            <a:solidFill>
              <a:srgbClr val="000000"/>
            </a:solidFill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4" name="Shape 84"/>
            <p:cNvSpPr/>
            <p:nvPr/>
          </p:nvSpPr>
          <p:spPr>
            <a:xfrm>
              <a:off y="538725" x="2905925"/>
              <a:ext cy="802825" cx="93000"/>
            </a:xfrm>
            <a:custGeom>
              <a:pathLst>
                <a:path w="3720" extrusionOk="0" h="32113">
                  <a:moveTo>
                    <a:pt y="0" x="1601"/>
                  </a:moveTo>
                  <a:lnTo>
                    <a:pt y="71" x="1644"/>
                  </a:lnTo>
                  <a:lnTo>
                    <a:pt y="71" x="1644"/>
                  </a:lnTo>
                  <a:lnTo>
                    <a:pt y="0" x="1687"/>
                  </a:lnTo>
                  <a:close/>
                  <a:moveTo>
                    <a:pt y="71" x="1644"/>
                  </a:moveTo>
                  <a:lnTo>
                    <a:pt y="423" x="1428"/>
                  </a:lnTo>
                  <a:lnTo>
                    <a:pt y="845" x="1212"/>
                  </a:lnTo>
                  <a:lnTo>
                    <a:pt y="1690" x="995"/>
                  </a:lnTo>
                  <a:lnTo>
                    <a:pt y="2536" x="822"/>
                  </a:lnTo>
                  <a:lnTo>
                    <a:pt y="3803" x="649"/>
                  </a:lnTo>
                  <a:lnTo>
                    <a:pt y="5071" x="477"/>
                  </a:lnTo>
                  <a:lnTo>
                    <a:pt y="6338" x="347"/>
                  </a:lnTo>
                  <a:lnTo>
                    <a:pt y="9719" x="174"/>
                  </a:lnTo>
                  <a:lnTo>
                    <a:pt y="13521" x="44"/>
                  </a:lnTo>
                  <a:lnTo>
                    <a:pt y="17747" x="1"/>
                  </a:lnTo>
                  <a:lnTo>
                    <a:pt y="21972" x="44"/>
                  </a:lnTo>
                  <a:lnTo>
                    <a:pt y="23240" x="87"/>
                  </a:lnTo>
                  <a:lnTo>
                    <a:pt y="24930" x="174"/>
                  </a:lnTo>
                  <a:lnTo>
                    <a:pt y="27043" x="347"/>
                  </a:lnTo>
                  <a:lnTo>
                    <a:pt y="28733" x="606"/>
                  </a:lnTo>
                  <a:lnTo>
                    <a:pt y="30423" x="866"/>
                  </a:lnTo>
                  <a:lnTo>
                    <a:pt y="31268" x="1212"/>
                  </a:lnTo>
                  <a:lnTo>
                    <a:pt y="31690" x="1514"/>
                  </a:lnTo>
                  <a:lnTo>
                    <a:pt y="32113" x="2077"/>
                  </a:lnTo>
                  <a:lnTo>
                    <a:pt y="31690" x="2422"/>
                  </a:lnTo>
                  <a:lnTo>
                    <a:pt y="30845" x="2768"/>
                  </a:lnTo>
                  <a:lnTo>
                    <a:pt y="29155" x="3114"/>
                  </a:lnTo>
                  <a:lnTo>
                    <a:pt y="27043" x="3374"/>
                  </a:lnTo>
                  <a:lnTo>
                    <a:pt y="24085" x="3547"/>
                  </a:lnTo>
                  <a:lnTo>
                    <a:pt y="22395" x="3633"/>
                  </a:lnTo>
                  <a:lnTo>
                    <a:pt y="20705" x="3677"/>
                  </a:lnTo>
                  <a:lnTo>
                    <a:pt y="19014" x="3720"/>
                  </a:lnTo>
                  <a:lnTo>
                    <a:pt y="16902" x="3720"/>
                  </a:lnTo>
                  <a:lnTo>
                    <a:pt y="14366" x="3677"/>
                  </a:lnTo>
                  <a:lnTo>
                    <a:pt y="12254" x="3633"/>
                  </a:lnTo>
                  <a:lnTo>
                    <a:pt y="8874" x="3504"/>
                  </a:lnTo>
                  <a:lnTo>
                    <a:pt y="6338" x="3287"/>
                  </a:lnTo>
                  <a:lnTo>
                    <a:pt y="4226" x="3028"/>
                  </a:lnTo>
                  <a:lnTo>
                    <a:pt y="2536" x="2768"/>
                  </a:lnTo>
                  <a:lnTo>
                    <a:pt y="1268" x="2466"/>
                  </a:lnTo>
                  <a:lnTo>
                    <a:pt y="845" x="2163"/>
                  </a:lnTo>
                  <a:lnTo>
                    <a:pt y="423" x="1860"/>
                  </a:lnTo>
                  <a:lnTo>
                    <a:pt y="71" x="16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5" name="Shape 85"/>
            <p:cNvSpPr/>
            <p:nvPr/>
          </p:nvSpPr>
          <p:spPr>
            <a:xfrm>
              <a:off y="538725" x="2905925"/>
              <a:ext cy="802825" cx="93000"/>
            </a:xfrm>
            <a:custGeom>
              <a:pathLst>
                <a:path w="3720" extrusionOk="0" fill="none" h="32113">
                  <a:moveTo>
                    <a:pt y="0" x="1990"/>
                  </a:moveTo>
                  <a:lnTo>
                    <a:pt y="0" x="1990"/>
                  </a:lnTo>
                  <a:lnTo>
                    <a:pt y="0" x="1687"/>
                  </a:lnTo>
                  <a:lnTo>
                    <a:pt y="423" x="1428"/>
                  </a:lnTo>
                  <a:lnTo>
                    <a:pt y="845" x="1212"/>
                  </a:lnTo>
                  <a:lnTo>
                    <a:pt y="1690" x="995"/>
                  </a:lnTo>
                  <a:lnTo>
                    <a:pt y="2536" x="822"/>
                  </a:lnTo>
                  <a:lnTo>
                    <a:pt y="3803" x="649"/>
                  </a:lnTo>
                  <a:lnTo>
                    <a:pt y="5071" x="477"/>
                  </a:lnTo>
                  <a:lnTo>
                    <a:pt y="6338" x="347"/>
                  </a:lnTo>
                  <a:lnTo>
                    <a:pt y="9719" x="174"/>
                  </a:lnTo>
                  <a:lnTo>
                    <a:pt y="13521" x="44"/>
                  </a:lnTo>
                  <a:lnTo>
                    <a:pt y="17747" x="1"/>
                  </a:lnTo>
                  <a:lnTo>
                    <a:pt y="21972" x="44"/>
                  </a:lnTo>
                  <a:lnTo>
                    <a:pt y="21972" x="44"/>
                  </a:lnTo>
                  <a:lnTo>
                    <a:pt y="23240" x="87"/>
                  </a:lnTo>
                  <a:lnTo>
                    <a:pt y="24930" x="174"/>
                  </a:lnTo>
                  <a:lnTo>
                    <a:pt y="27043" x="347"/>
                  </a:lnTo>
                  <a:lnTo>
                    <a:pt y="28733" x="606"/>
                  </a:lnTo>
                  <a:lnTo>
                    <a:pt y="30423" x="866"/>
                  </a:lnTo>
                  <a:lnTo>
                    <a:pt y="31268" x="1212"/>
                  </a:lnTo>
                  <a:lnTo>
                    <a:pt y="31690" x="1514"/>
                  </a:lnTo>
                  <a:lnTo>
                    <a:pt y="32113" x="2077"/>
                  </a:lnTo>
                  <a:lnTo>
                    <a:pt y="32113" x="2077"/>
                  </a:lnTo>
                  <a:lnTo>
                    <a:pt y="31690" x="2422"/>
                  </a:lnTo>
                  <a:lnTo>
                    <a:pt y="30845" x="2768"/>
                  </a:lnTo>
                  <a:lnTo>
                    <a:pt y="29155" x="3114"/>
                  </a:lnTo>
                  <a:lnTo>
                    <a:pt y="27043" x="3374"/>
                  </a:lnTo>
                  <a:lnTo>
                    <a:pt y="24085" x="3547"/>
                  </a:lnTo>
                  <a:lnTo>
                    <a:pt y="22395" x="3633"/>
                  </a:lnTo>
                  <a:lnTo>
                    <a:pt y="20705" x="3677"/>
                  </a:lnTo>
                  <a:lnTo>
                    <a:pt y="19014" x="3720"/>
                  </a:lnTo>
                  <a:lnTo>
                    <a:pt y="16902" x="3720"/>
                  </a:lnTo>
                  <a:lnTo>
                    <a:pt y="14366" x="3677"/>
                  </a:lnTo>
                  <a:lnTo>
                    <a:pt y="12254" x="3633"/>
                  </a:lnTo>
                  <a:lnTo>
                    <a:pt y="12254" x="3633"/>
                  </a:lnTo>
                  <a:lnTo>
                    <a:pt y="8874" x="3504"/>
                  </a:lnTo>
                  <a:lnTo>
                    <a:pt y="6338" x="3287"/>
                  </a:lnTo>
                  <a:lnTo>
                    <a:pt y="4226" x="3028"/>
                  </a:lnTo>
                  <a:lnTo>
                    <a:pt y="2536" x="2768"/>
                  </a:lnTo>
                  <a:lnTo>
                    <a:pt y="1268" x="2466"/>
                  </a:lnTo>
                  <a:lnTo>
                    <a:pt y="845" x="2163"/>
                  </a:lnTo>
                  <a:lnTo>
                    <a:pt y="423" x="1860"/>
                  </a:lnTo>
                  <a:lnTo>
                    <a:pt y="0" x="1601"/>
                  </a:lnTo>
                </a:path>
              </a:pathLst>
            </a:custGeom>
            <a:noFill/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6" name="Shape 86"/>
            <p:cNvSpPr/>
            <p:nvPr/>
          </p:nvSpPr>
          <p:spPr>
            <a:xfrm>
              <a:off y="1901400" x="2882150"/>
              <a:ext cy="422550" cx="46500"/>
            </a:xfrm>
            <a:custGeom>
              <a:pathLst>
                <a:path w="1860" extrusionOk="0" h="16902">
                  <a:moveTo>
                    <a:pt y="0" x="822"/>
                  </a:moveTo>
                  <a:lnTo>
                    <a:pt y="1268" x="519"/>
                  </a:lnTo>
                  <a:lnTo>
                    <a:pt y="2536" x="260"/>
                  </a:lnTo>
                  <a:lnTo>
                    <a:pt y="4648" x="87"/>
                  </a:lnTo>
                  <a:lnTo>
                    <a:pt y="7183" x="0"/>
                  </a:lnTo>
                  <a:lnTo>
                    <a:pt y="10564" x="0"/>
                  </a:lnTo>
                  <a:lnTo>
                    <a:pt y="12254" x="0"/>
                  </a:lnTo>
                  <a:lnTo>
                    <a:pt y="13521" x="87"/>
                  </a:lnTo>
                  <a:lnTo>
                    <a:pt y="14789" x="173"/>
                  </a:lnTo>
                  <a:lnTo>
                    <a:pt y="15634" x="303"/>
                  </a:lnTo>
                  <a:lnTo>
                    <a:pt y="16479" x="433"/>
                  </a:lnTo>
                  <a:lnTo>
                    <a:pt y="16479" x="649"/>
                  </a:lnTo>
                  <a:lnTo>
                    <a:pt y="16902" x="909"/>
                  </a:lnTo>
                  <a:lnTo>
                    <a:pt y="16479" x="1211"/>
                  </a:lnTo>
                  <a:lnTo>
                    <a:pt y="15634" x="1428"/>
                  </a:lnTo>
                  <a:lnTo>
                    <a:pt y="13944" x="1644"/>
                  </a:lnTo>
                  <a:lnTo>
                    <a:pt y="11831" x="1773"/>
                  </a:lnTo>
                  <a:lnTo>
                    <a:pt y="9296" x="1817"/>
                  </a:lnTo>
                  <a:lnTo>
                    <a:pt y="6761" x="1860"/>
                  </a:lnTo>
                  <a:lnTo>
                    <a:pt y="5493" x="1817"/>
                  </a:lnTo>
                  <a:lnTo>
                    <a:pt y="4226" x="1773"/>
                  </a:lnTo>
                  <a:lnTo>
                    <a:pt y="2536" x="1600"/>
                  </a:lnTo>
                  <a:lnTo>
                    <a:pt y="1268" x="1341"/>
                  </a:lnTo>
                  <a:lnTo>
                    <a:pt y="423" x="1082"/>
                  </a:lnTo>
                  <a:lnTo>
                    <a:pt y="0" x="8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87" name="Shape 87"/>
            <p:cNvSpPr/>
            <p:nvPr/>
          </p:nvSpPr>
          <p:spPr>
            <a:xfrm>
              <a:off y="1901400" x="2882150"/>
              <a:ext cy="422550" cx="46500"/>
            </a:xfrm>
            <a:custGeom>
              <a:pathLst>
                <a:path w="1860" extrusionOk="0" fill="none" h="16902">
                  <a:moveTo>
                    <a:pt y="0" x="822"/>
                  </a:moveTo>
                  <a:lnTo>
                    <a:pt y="0" x="822"/>
                  </a:lnTo>
                  <a:lnTo>
                    <a:pt y="1268" x="519"/>
                  </a:lnTo>
                  <a:lnTo>
                    <a:pt y="2536" x="260"/>
                  </a:lnTo>
                  <a:lnTo>
                    <a:pt y="4648" x="87"/>
                  </a:lnTo>
                  <a:lnTo>
                    <a:pt y="7183" x="0"/>
                  </a:lnTo>
                  <a:lnTo>
                    <a:pt y="7183" x="0"/>
                  </a:lnTo>
                  <a:lnTo>
                    <a:pt y="10564" x="0"/>
                  </a:lnTo>
                  <a:lnTo>
                    <a:pt y="12254" x="0"/>
                  </a:lnTo>
                  <a:lnTo>
                    <a:pt y="13521" x="87"/>
                  </a:lnTo>
                  <a:lnTo>
                    <a:pt y="14789" x="173"/>
                  </a:lnTo>
                  <a:lnTo>
                    <a:pt y="15634" x="303"/>
                  </a:lnTo>
                  <a:lnTo>
                    <a:pt y="16479" x="433"/>
                  </a:lnTo>
                  <a:lnTo>
                    <a:pt y="16479" x="649"/>
                  </a:lnTo>
                  <a:lnTo>
                    <a:pt y="16479" x="649"/>
                  </a:lnTo>
                  <a:lnTo>
                    <a:pt y="16902" x="909"/>
                  </a:lnTo>
                  <a:lnTo>
                    <a:pt y="16479" x="1211"/>
                  </a:lnTo>
                  <a:lnTo>
                    <a:pt y="15634" x="1428"/>
                  </a:lnTo>
                  <a:lnTo>
                    <a:pt y="13944" x="1644"/>
                  </a:lnTo>
                  <a:lnTo>
                    <a:pt y="13944" x="1644"/>
                  </a:lnTo>
                  <a:lnTo>
                    <a:pt y="11831" x="1773"/>
                  </a:lnTo>
                  <a:lnTo>
                    <a:pt y="9296" x="1817"/>
                  </a:lnTo>
                  <a:lnTo>
                    <a:pt y="6761" x="1860"/>
                  </a:lnTo>
                  <a:lnTo>
                    <a:pt y="5493" x="1817"/>
                  </a:lnTo>
                  <a:lnTo>
                    <a:pt y="4226" x="1773"/>
                  </a:lnTo>
                  <a:lnTo>
                    <a:pt y="4226" x="1773"/>
                  </a:lnTo>
                  <a:lnTo>
                    <a:pt y="2536" x="1600"/>
                  </a:lnTo>
                  <a:lnTo>
                    <a:pt y="1268" x="1341"/>
                  </a:lnTo>
                  <a:lnTo>
                    <a:pt y="423" x="1082"/>
                  </a:lnTo>
                  <a:lnTo>
                    <a:pt y="0" x="822"/>
                  </a:lnTo>
                </a:path>
              </a:pathLst>
            </a:custGeom>
            <a:noFill/>
            <a:ln w="3250" cap="rnd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grpSp>
        <p:nvGrpSpPr>
          <p:cNvPr id="88" name="Shape 88"/>
          <p:cNvGrpSpPr/>
          <p:nvPr/>
        </p:nvGrpSpPr>
        <p:grpSpPr>
          <a:xfrm>
            <a:off y="5738712" x="7741982"/>
            <a:ext cy="845864" cx="1126971"/>
            <a:chOff y="0" x="0"/>
            <a:chExt cy="2267125" cx="2414250"/>
          </a:xfrm>
        </p:grpSpPr>
        <p:sp>
          <p:nvSpPr>
            <p:cNvPr id="89" name="Shape 89"/>
            <p:cNvSpPr/>
            <p:nvPr/>
          </p:nvSpPr>
          <p:spPr>
            <a:xfrm>
              <a:off y="0" x="0"/>
              <a:ext cy="1910975" cx="2080300"/>
            </a:xfrm>
            <a:custGeom>
              <a:pathLst>
                <a:path w="83212" extrusionOk="0" h="76439">
                  <a:moveTo>
                    <a:pt y="0" x="82993"/>
                  </a:moveTo>
                  <a:lnTo>
                    <a:pt y="0" x="82993"/>
                  </a:lnTo>
                  <a:lnTo>
                    <a:pt y="274" x="83212"/>
                  </a:lnTo>
                  <a:lnTo>
                    <a:pt y="822" x="82993"/>
                  </a:lnTo>
                  <a:lnTo>
                    <a:pt y="1644" x="82555"/>
                  </a:lnTo>
                  <a:lnTo>
                    <a:pt y="1644" x="82555"/>
                  </a:lnTo>
                  <a:lnTo>
                    <a:pt y="3014" x="81460"/>
                  </a:lnTo>
                  <a:lnTo>
                    <a:pt y="4658" x="80146"/>
                  </a:lnTo>
                  <a:lnTo>
                    <a:pt y="7671" x="77299"/>
                  </a:lnTo>
                  <a:lnTo>
                    <a:pt y="7671" x="77299"/>
                  </a:lnTo>
                  <a:lnTo>
                    <a:pt y="9041" x="76423"/>
                  </a:lnTo>
                  <a:lnTo>
                    <a:pt y="10137" x="75328"/>
                  </a:lnTo>
                  <a:lnTo>
                    <a:pt y="10137" x="75328"/>
                  </a:lnTo>
                  <a:lnTo>
                    <a:pt y="11781" x="73577"/>
                  </a:lnTo>
                  <a:lnTo>
                    <a:pt y="13151" x="71825"/>
                  </a:lnTo>
                  <a:lnTo>
                    <a:pt y="13151" x="71825"/>
                  </a:lnTo>
                  <a:lnTo>
                    <a:pt y="14521" x="70292"/>
                  </a:lnTo>
                  <a:lnTo>
                    <a:pt y="16164" x="68540"/>
                  </a:lnTo>
                  <a:lnTo>
                    <a:pt y="16164" x="68540"/>
                  </a:lnTo>
                  <a:lnTo>
                    <a:pt y="17534" x="66788"/>
                  </a:lnTo>
                  <a:lnTo>
                    <a:pt y="18904" x="65036"/>
                  </a:lnTo>
                  <a:lnTo>
                    <a:pt y="21370" x="61533"/>
                  </a:lnTo>
                  <a:lnTo>
                    <a:pt y="21370" x="61533"/>
                  </a:lnTo>
                  <a:lnTo>
                    <a:pt y="24384" x="58248"/>
                  </a:lnTo>
                  <a:lnTo>
                    <a:pt y="25753" x="56496"/>
                  </a:lnTo>
                  <a:lnTo>
                    <a:pt y="27123" x="54745"/>
                  </a:lnTo>
                  <a:lnTo>
                    <a:pt y="27123" x="54745"/>
                  </a:lnTo>
                  <a:lnTo>
                    <a:pt y="28219" x="52993"/>
                  </a:lnTo>
                  <a:lnTo>
                    <a:pt y="29315" x="51022"/>
                  </a:lnTo>
                  <a:lnTo>
                    <a:pt y="30411" x="49051"/>
                  </a:lnTo>
                  <a:lnTo>
                    <a:pt y="31781" x="47299"/>
                  </a:lnTo>
                  <a:lnTo>
                    <a:pt y="31781" x="47299"/>
                  </a:lnTo>
                  <a:lnTo>
                    <a:pt y="33699" x="45547"/>
                  </a:lnTo>
                  <a:lnTo>
                    <a:pt y="35890" x="44015"/>
                  </a:lnTo>
                  <a:lnTo>
                    <a:pt y="38356" x="42263"/>
                  </a:lnTo>
                  <a:lnTo>
                    <a:pt y="40548" x="40511"/>
                  </a:lnTo>
                  <a:lnTo>
                    <a:pt y="40548" x="40511"/>
                  </a:lnTo>
                  <a:lnTo>
                    <a:pt y="42466" x="38759"/>
                  </a:lnTo>
                  <a:lnTo>
                    <a:pt y="44110" x="36788"/>
                  </a:lnTo>
                  <a:lnTo>
                    <a:pt y="47671" x="32847"/>
                  </a:lnTo>
                  <a:lnTo>
                    <a:pt y="47671" x="32847"/>
                  </a:lnTo>
                  <a:lnTo>
                    <a:pt y="53151" x="26934"/>
                  </a:lnTo>
                  <a:lnTo>
                    <a:pt y="55890" x="23869"/>
                  </a:lnTo>
                  <a:lnTo>
                    <a:pt y="58082" x="20584"/>
                  </a:lnTo>
                  <a:lnTo>
                    <a:pt y="58082" x="20584"/>
                  </a:lnTo>
                  <a:lnTo>
                    <a:pt y="59178" x="18175"/>
                  </a:lnTo>
                  <a:lnTo>
                    <a:pt y="60000" x="17080"/>
                  </a:lnTo>
                  <a:lnTo>
                    <a:pt y="60822" x="15985"/>
                  </a:lnTo>
                  <a:lnTo>
                    <a:pt y="60822" x="15985"/>
                  </a:lnTo>
                  <a:lnTo>
                    <a:pt y="61644" x="15547"/>
                  </a:lnTo>
                  <a:lnTo>
                    <a:pt y="62466" x="15109"/>
                  </a:lnTo>
                  <a:lnTo>
                    <a:pt y="63836" x="14234"/>
                  </a:lnTo>
                  <a:lnTo>
                    <a:pt y="63836" x="14234"/>
                  </a:lnTo>
                  <a:lnTo>
                    <a:pt y="65753" x="12701"/>
                  </a:lnTo>
                  <a:lnTo>
                    <a:pt y="67123" x="10730"/>
                  </a:lnTo>
                  <a:lnTo>
                    <a:pt y="67123" x="10730"/>
                  </a:lnTo>
                  <a:lnTo>
                    <a:pt y="73425" x="3504"/>
                  </a:lnTo>
                  <a:lnTo>
                    <a:pt y="73425" x="3504"/>
                  </a:lnTo>
                  <a:lnTo>
                    <a:pt y="75342" x="1533"/>
                  </a:lnTo>
                  <a:lnTo>
                    <a:pt y="76164" x="438"/>
                  </a:lnTo>
                  <a:lnTo>
                    <a:pt y="76438" x="219"/>
                  </a:lnTo>
                  <a:lnTo>
                    <a:pt y="76164" x="0"/>
                  </a:lnTo>
                  <a:lnTo>
                    <a:pt y="76164" x="0"/>
                  </a:lnTo>
                  <a:lnTo>
                    <a:pt y="76164" x="0"/>
                  </a:lnTo>
                  <a:lnTo>
                    <a:pt y="75616" x="219"/>
                  </a:lnTo>
                  <a:lnTo>
                    <a:pt y="74521" x="1095"/>
                  </a:lnTo>
                  <a:lnTo>
                    <a:pt y="72055" x="3066"/>
                  </a:lnTo>
                  <a:lnTo>
                    <a:pt y="72055" x="3066"/>
                  </a:lnTo>
                  <a:lnTo>
                    <a:pt y="68493" x="6569"/>
                  </a:lnTo>
                  <a:lnTo>
                    <a:pt y="68493" x="6569"/>
                  </a:lnTo>
                  <a:lnTo>
                    <a:pt y="65205" x="10292"/>
                  </a:lnTo>
                  <a:lnTo>
                    <a:pt y="65205" x="10292"/>
                  </a:lnTo>
                  <a:lnTo>
                    <a:pt y="63288" x="12044"/>
                  </a:lnTo>
                  <a:lnTo>
                    <a:pt y="62466" x="12920"/>
                  </a:lnTo>
                  <a:lnTo>
                    <a:pt y="61370" x="13577"/>
                  </a:lnTo>
                  <a:lnTo>
                    <a:pt y="61370" x="13577"/>
                  </a:lnTo>
                  <a:lnTo>
                    <a:pt y="60000" x="14234"/>
                  </a:lnTo>
                  <a:lnTo>
                    <a:pt y="58630" x="14672"/>
                  </a:lnTo>
                  <a:lnTo>
                    <a:pt y="58630" x="14672"/>
                  </a:lnTo>
                  <a:lnTo>
                    <a:pt y="58082" x="15328"/>
                  </a:lnTo>
                  <a:lnTo>
                    <a:pt y="57260" x="16423"/>
                  </a:lnTo>
                  <a:lnTo>
                    <a:pt y="57260" x="16423"/>
                  </a:lnTo>
                  <a:lnTo>
                    <a:pt y="53151" x="21022"/>
                  </a:lnTo>
                  <a:lnTo>
                    <a:pt y="49041" x="25401"/>
                  </a:lnTo>
                  <a:lnTo>
                    <a:pt y="40000" x="34161"/>
                  </a:lnTo>
                  <a:lnTo>
                    <a:pt y="30959" x="42920"/>
                  </a:lnTo>
                  <a:lnTo>
                    <a:pt y="26849" x="47299"/>
                  </a:lnTo>
                  <a:lnTo>
                    <a:pt y="22740" x="51898"/>
                  </a:lnTo>
                  <a:lnTo>
                    <a:pt y="22740" x="51898"/>
                  </a:lnTo>
                  <a:lnTo>
                    <a:pt y="18630" x="56715"/>
                  </a:lnTo>
                  <a:lnTo>
                    <a:pt y="16712" x="59343"/>
                  </a:lnTo>
                  <a:lnTo>
                    <a:pt y="14795" x="61971"/>
                  </a:lnTo>
                  <a:lnTo>
                    <a:pt y="14795" x="61971"/>
                  </a:lnTo>
                  <a:lnTo>
                    <a:pt y="13699" x="63942"/>
                  </a:lnTo>
                  <a:lnTo>
                    <a:pt y="12877" x="65912"/>
                  </a:lnTo>
                  <a:lnTo>
                    <a:pt y="12877" x="65912"/>
                  </a:lnTo>
                  <a:lnTo>
                    <a:pt y="12055" x="66788"/>
                  </a:lnTo>
                  <a:lnTo>
                    <a:pt y="11233" x="67883"/>
                  </a:lnTo>
                  <a:lnTo>
                    <a:pt y="9315" x="69635"/>
                  </a:lnTo>
                  <a:lnTo>
                    <a:pt y="9315" x="69635"/>
                  </a:lnTo>
                  <a:lnTo>
                    <a:pt y="7671" x="71825"/>
                  </a:lnTo>
                  <a:lnTo>
                    <a:pt y="6027" x="74015"/>
                  </a:lnTo>
                  <a:lnTo>
                    <a:pt y="3288" x="78394"/>
                  </a:lnTo>
                  <a:lnTo>
                    <a:pt y="3288" x="78394"/>
                  </a:lnTo>
                  <a:lnTo>
                    <a:pt y="1370" x="80584"/>
                  </a:lnTo>
                  <a:lnTo>
                    <a:pt y="0" x="82774"/>
                  </a:lnTo>
                  <a:lnTo>
                    <a:pt y="0" x="82774"/>
                  </a:lnTo>
                  <a:lnTo>
                    <a:pt y="0" x="82993"/>
                  </a:lnTo>
                  <a:lnTo>
                    <a:pt y="0" x="829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90" name="Shape 90"/>
            <p:cNvSpPr/>
            <p:nvPr/>
          </p:nvSpPr>
          <p:spPr>
            <a:xfrm>
              <a:off y="1493150" x="848525"/>
              <a:ext cy="671250" cx="695275"/>
            </a:xfrm>
            <a:custGeom>
              <a:pathLst>
                <a:path w="27811" extrusionOk="0" h="26850">
                  <a:moveTo>
                    <a:pt y="0" x="4599"/>
                  </a:moveTo>
                  <a:lnTo>
                    <a:pt y="4658" x="4161"/>
                  </a:lnTo>
                  <a:lnTo>
                    <a:pt y="9315" x="3723"/>
                  </a:lnTo>
                  <a:lnTo>
                    <a:pt y="10959" x="3504"/>
                  </a:lnTo>
                  <a:lnTo>
                    <a:pt y="12055" x="3504"/>
                  </a:lnTo>
                  <a:lnTo>
                    <a:pt y="12055" x="3285"/>
                  </a:lnTo>
                  <a:lnTo>
                    <a:pt y="12329" x="3066"/>
                  </a:lnTo>
                  <a:lnTo>
                    <a:pt y="11781" x="1971"/>
                  </a:lnTo>
                  <a:lnTo>
                    <a:pt y="11507" x="1095"/>
                  </a:lnTo>
                  <a:lnTo>
                    <a:pt y="11507" x="658"/>
                  </a:lnTo>
                  <a:lnTo>
                    <a:pt y="11781" x="220"/>
                  </a:lnTo>
                  <a:lnTo>
                    <a:pt y="12055" x="1"/>
                  </a:lnTo>
                  <a:lnTo>
                    <a:pt y="13151" x="1"/>
                  </a:lnTo>
                  <a:lnTo>
                    <a:pt y="14795" x="439"/>
                  </a:lnTo>
                  <a:lnTo>
                    <a:pt y="16986" x="1095"/>
                  </a:lnTo>
                  <a:lnTo>
                    <a:pt y="17260" x="1314"/>
                  </a:lnTo>
                  <a:lnTo>
                    <a:pt y="17260" x="1971"/>
                  </a:lnTo>
                  <a:lnTo>
                    <a:pt y="17534" x="2409"/>
                  </a:lnTo>
                  <a:lnTo>
                    <a:pt y="17808" x="2847"/>
                  </a:lnTo>
                  <a:lnTo>
                    <a:pt y="18630" x="3066"/>
                  </a:lnTo>
                  <a:lnTo>
                    <a:pt y="19178" x="3066"/>
                  </a:lnTo>
                  <a:lnTo>
                    <a:pt y="21644" x="3285"/>
                  </a:lnTo>
                  <a:lnTo>
                    <a:pt y="23288" x="3723"/>
                  </a:lnTo>
                  <a:lnTo>
                    <a:pt y="24384" x="4161"/>
                  </a:lnTo>
                  <a:lnTo>
                    <a:pt y="25206" x="4818"/>
                  </a:lnTo>
                  <a:lnTo>
                    <a:pt y="25206" x="5256"/>
                  </a:lnTo>
                  <a:lnTo>
                    <a:pt y="24932" x="5913"/>
                  </a:lnTo>
                  <a:lnTo>
                    <a:pt y="24658" x="6351"/>
                  </a:lnTo>
                  <a:lnTo>
                    <a:pt y="24110" x="6570"/>
                  </a:lnTo>
                  <a:lnTo>
                    <a:pt y="23562" x="6789"/>
                  </a:lnTo>
                  <a:lnTo>
                    <a:pt y="21370" x="6789"/>
                  </a:lnTo>
                  <a:lnTo>
                    <a:pt y="18356" x="6789"/>
                  </a:lnTo>
                  <a:lnTo>
                    <a:pt y="17808" x="7227"/>
                  </a:lnTo>
                  <a:lnTo>
                    <a:pt y="17534" x="7884"/>
                  </a:lnTo>
                  <a:lnTo>
                    <a:pt y="16986" x="9855"/>
                  </a:lnTo>
                  <a:lnTo>
                    <a:pt y="16986" x="10512"/>
                  </a:lnTo>
                  <a:lnTo>
                    <a:pt y="17260" x="10731"/>
                  </a:lnTo>
                  <a:lnTo>
                    <a:pt y="17808" x="10950"/>
                  </a:lnTo>
                  <a:lnTo>
                    <a:pt y="18630" x="10950"/>
                  </a:lnTo>
                  <a:lnTo>
                    <a:pt y="20000" x="10731"/>
                  </a:lnTo>
                  <a:lnTo>
                    <a:pt y="21644" x="10731"/>
                  </a:lnTo>
                  <a:lnTo>
                    <a:pt y="24384" x="10731"/>
                  </a:lnTo>
                  <a:lnTo>
                    <a:pt y="26027" x="10950"/>
                  </a:lnTo>
                  <a:lnTo>
                    <a:pt y="26575" x="11168"/>
                  </a:lnTo>
                  <a:lnTo>
                    <a:pt y="26849" x="11387"/>
                  </a:lnTo>
                  <a:lnTo>
                    <a:pt y="26575" x="11825"/>
                  </a:lnTo>
                  <a:lnTo>
                    <a:pt y="26027" x="12482"/>
                  </a:lnTo>
                  <a:lnTo>
                    <a:pt y="24658" x="13139"/>
                  </a:lnTo>
                  <a:lnTo>
                    <a:pt y="22740" x="13577"/>
                  </a:lnTo>
                  <a:lnTo>
                    <a:pt y="20822" x="14234"/>
                  </a:lnTo>
                  <a:lnTo>
                    <a:pt y="18082" x="14453"/>
                  </a:lnTo>
                  <a:lnTo>
                    <a:pt y="17260" x="14672"/>
                  </a:lnTo>
                  <a:lnTo>
                    <a:pt y="16712" x="14891"/>
                  </a:lnTo>
                  <a:lnTo>
                    <a:pt y="16164" x="15767"/>
                  </a:lnTo>
                  <a:lnTo>
                    <a:pt y="15890" x="16862"/>
                  </a:lnTo>
                  <a:lnTo>
                    <a:pt y="15342" x="21460"/>
                  </a:lnTo>
                  <a:lnTo>
                    <a:pt y="15616" x="22774"/>
                  </a:lnTo>
                  <a:lnTo>
                    <a:pt y="16164" x="23431"/>
                  </a:lnTo>
                  <a:lnTo>
                    <a:pt y="16712" x="24088"/>
                  </a:lnTo>
                  <a:lnTo>
                    <a:pt y="17534" x="24307"/>
                  </a:lnTo>
                  <a:lnTo>
                    <a:pt y="18904" x="24526"/>
                  </a:lnTo>
                  <a:lnTo>
                    <a:pt y="19726" x="24526"/>
                  </a:lnTo>
                  <a:lnTo>
                    <a:pt y="22466" x="24307"/>
                  </a:lnTo>
                  <a:lnTo>
                    <a:pt y="24384" x="24307"/>
                  </a:lnTo>
                  <a:lnTo>
                    <a:pt y="24932" x="24526"/>
                  </a:lnTo>
                  <a:lnTo>
                    <a:pt y="25479" x="24745"/>
                  </a:lnTo>
                  <a:lnTo>
                    <a:pt y="25753" x="25183"/>
                  </a:lnTo>
                  <a:lnTo>
                    <a:pt y="25753" x="25840"/>
                  </a:lnTo>
                  <a:lnTo>
                    <a:pt y="25479" x="26278"/>
                  </a:lnTo>
                  <a:lnTo>
                    <a:pt y="24932" x="26716"/>
                  </a:lnTo>
                  <a:lnTo>
                    <a:pt y="23288" x="27373"/>
                  </a:lnTo>
                  <a:lnTo>
                    <a:pt y="20548" x="27811"/>
                  </a:lnTo>
                  <a:lnTo>
                    <a:pt y="19178" x="27811"/>
                  </a:lnTo>
                  <a:lnTo>
                    <a:pt y="17808" x="27592"/>
                  </a:lnTo>
                  <a:lnTo>
                    <a:pt y="16438" x="27154"/>
                  </a:lnTo>
                  <a:lnTo>
                    <a:pt y="15342" x="26716"/>
                  </a:lnTo>
                  <a:lnTo>
                    <a:pt y="13973" x="25402"/>
                  </a:lnTo>
                  <a:lnTo>
                    <a:pt y="13151" x="24307"/>
                  </a:lnTo>
                  <a:lnTo>
                    <a:pt y="12329" x="21679"/>
                  </a:lnTo>
                  <a:lnTo>
                    <a:pt y="11781" x="18395"/>
                  </a:lnTo>
                  <a:lnTo>
                    <a:pt y="11781" x="17081"/>
                  </a:lnTo>
                  <a:lnTo>
                    <a:pt y="11507" x="16424"/>
                  </a:lnTo>
                  <a:lnTo>
                    <a:pt y="11233" x="15548"/>
                  </a:lnTo>
                  <a:lnTo>
                    <a:pt y="10959" x="15329"/>
                  </a:lnTo>
                  <a:lnTo>
                    <a:pt y="10411" x="15329"/>
                  </a:lnTo>
                  <a:lnTo>
                    <a:pt y="8767" x="15329"/>
                  </a:lnTo>
                  <a:lnTo>
                    <a:pt y="6575" x="14891"/>
                  </a:lnTo>
                  <a:lnTo>
                    <a:pt y="5479" x="14672"/>
                  </a:lnTo>
                  <a:lnTo>
                    <a:pt y="4110" x="14015"/>
                  </a:lnTo>
                  <a:lnTo>
                    <a:pt y="3288" x="13577"/>
                  </a:lnTo>
                  <a:lnTo>
                    <a:pt y="2740" x="13139"/>
                  </a:lnTo>
                  <a:lnTo>
                    <a:pt y="2740" x="12701"/>
                  </a:lnTo>
                  <a:lnTo>
                    <a:pt y="4932" x="12701"/>
                  </a:lnTo>
                  <a:lnTo>
                    <a:pt y="8493" x="12044"/>
                  </a:lnTo>
                  <a:lnTo>
                    <a:pt y="11507" x="11606"/>
                  </a:lnTo>
                  <a:lnTo>
                    <a:pt y="11781" x="10950"/>
                  </a:lnTo>
                  <a:lnTo>
                    <a:pt y="11507" x="9636"/>
                  </a:lnTo>
                  <a:lnTo>
                    <a:pt y="11507" x="6789"/>
                  </a:lnTo>
                  <a:lnTo>
                    <a:pt y="10411" x="6570"/>
                  </a:lnTo>
                  <a:lnTo>
                    <a:pt y="8493" x="6351"/>
                  </a:lnTo>
                  <a:lnTo>
                    <a:pt y="4384" x="6132"/>
                  </a:lnTo>
                  <a:lnTo>
                    <a:pt y="3014" x="5913"/>
                  </a:lnTo>
                  <a:lnTo>
                    <a:pt y="1644" x="5256"/>
                  </a:lnTo>
                  <a:lnTo>
                    <a:pt y="0" x="45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91" name="Shape 91"/>
            <p:cNvSpPr/>
            <p:nvPr/>
          </p:nvSpPr>
          <p:spPr>
            <a:xfrm>
              <a:off y="1363000" x="1604000"/>
              <a:ext cy="904125" cx="810250"/>
            </a:xfrm>
            <a:custGeom>
              <a:pathLst>
                <a:path w="32410" extrusionOk="0" h="36165">
                  <a:moveTo>
                    <a:pt y="9042" x="14234"/>
                  </a:moveTo>
                  <a:lnTo>
                    <a:pt y="9316" x="14891"/>
                  </a:lnTo>
                  <a:lnTo>
                    <a:pt y="9864" x="15548"/>
                  </a:lnTo>
                  <a:lnTo>
                    <a:pt y="10959" x="15986"/>
                  </a:lnTo>
                  <a:lnTo>
                    <a:pt y="12055" x="16205"/>
                  </a:lnTo>
                  <a:lnTo>
                    <a:pt y="13425" x="16205"/>
                  </a:lnTo>
                  <a:lnTo>
                    <a:pt y="16439" x="15986"/>
                  </a:lnTo>
                  <a:lnTo>
                    <a:pt y="19179" x="15329"/>
                  </a:lnTo>
                  <a:lnTo>
                    <a:pt y="20822" x="14891"/>
                  </a:lnTo>
                  <a:lnTo>
                    <a:pt y="22466" x="14234"/>
                  </a:lnTo>
                  <a:lnTo>
                    <a:pt y="23014" x="14015"/>
                  </a:lnTo>
                  <a:lnTo>
                    <a:pt y="23288" x="13577"/>
                  </a:lnTo>
                  <a:lnTo>
                    <a:pt y="23288" x="12701"/>
                  </a:lnTo>
                  <a:lnTo>
                    <a:pt y="22740" x="11168"/>
                  </a:lnTo>
                  <a:lnTo>
                    <a:pt y="21644" x="8322"/>
                  </a:lnTo>
                  <a:lnTo>
                    <a:pt y="20822" x="6570"/>
                  </a:lnTo>
                  <a:lnTo>
                    <a:pt y="20001" x="5256"/>
                  </a:lnTo>
                  <a:lnTo>
                    <a:pt y="19453" x="4818"/>
                  </a:lnTo>
                  <a:lnTo>
                    <a:pt y="19179" x="4380"/>
                  </a:lnTo>
                  <a:lnTo>
                    <a:pt y="18631" x="4161"/>
                  </a:lnTo>
                  <a:lnTo>
                    <a:pt y="18083" x="4161"/>
                  </a:lnTo>
                  <a:lnTo>
                    <a:pt y="16165" x="4818"/>
                  </a:lnTo>
                  <a:lnTo>
                    <a:pt y="13699" x="5913"/>
                  </a:lnTo>
                  <a:lnTo>
                    <a:pt y="12603" x="6789"/>
                  </a:lnTo>
                  <a:lnTo>
                    <a:pt y="11507" x="7665"/>
                  </a:lnTo>
                  <a:lnTo>
                    <a:pt y="10685" x="8541"/>
                  </a:lnTo>
                  <a:lnTo>
                    <a:pt y="9864" x="9417"/>
                  </a:lnTo>
                  <a:lnTo>
                    <a:pt y="9316" x="11606"/>
                  </a:lnTo>
                  <a:lnTo>
                    <a:pt y="9042" x="13358"/>
                  </a:lnTo>
                  <a:close/>
                  <a:moveTo>
                    <a:pt y="21370" x="3723"/>
                  </a:moveTo>
                  <a:lnTo>
                    <a:pt y="22740" x="7884"/>
                  </a:lnTo>
                  <a:lnTo>
                    <a:pt y="23562" x="9855"/>
                  </a:lnTo>
                  <a:lnTo>
                    <a:pt y="24658" x="11387"/>
                  </a:lnTo>
                  <a:lnTo>
                    <a:pt y="25480" x="12482"/>
                  </a:lnTo>
                  <a:lnTo>
                    <a:pt y="26028" x="11825"/>
                  </a:lnTo>
                  <a:lnTo>
                    <a:pt y="26850" x="11168"/>
                  </a:lnTo>
                  <a:lnTo>
                    <a:pt y="27398" x="10074"/>
                  </a:lnTo>
                  <a:lnTo>
                    <a:pt y="28220" x="8979"/>
                  </a:lnTo>
                  <a:lnTo>
                    <a:pt y="28768" x="7227"/>
                  </a:lnTo>
                  <a:lnTo>
                    <a:pt y="28768" x="3285"/>
                  </a:lnTo>
                  <a:lnTo>
                    <a:pt y="28494" x="2847"/>
                  </a:lnTo>
                  <a:lnTo>
                    <a:pt y="28220" x="2628"/>
                  </a:lnTo>
                  <a:lnTo>
                    <a:pt y="27398" x="2190"/>
                  </a:lnTo>
                  <a:lnTo>
                    <a:pt y="26302" x="2190"/>
                  </a:lnTo>
                  <a:lnTo>
                    <a:pt y="24932" x="2409"/>
                  </a:lnTo>
                  <a:lnTo>
                    <a:pt y="22466" x="2847"/>
                  </a:lnTo>
                  <a:lnTo>
                    <a:pt y="21370" x="3066"/>
                  </a:lnTo>
                  <a:close/>
                  <a:moveTo>
                    <a:pt y="1" x="13577"/>
                  </a:moveTo>
                  <a:lnTo>
                    <a:pt y="548" x="12701"/>
                  </a:lnTo>
                  <a:lnTo>
                    <a:pt y="1644" x="11387"/>
                  </a:lnTo>
                  <a:lnTo>
                    <a:pt y="3014" x="9855"/>
                  </a:lnTo>
                  <a:lnTo>
                    <a:pt y="6576" x="7008"/>
                  </a:lnTo>
                  <a:lnTo>
                    <a:pt y="9042" x="4818"/>
                  </a:lnTo>
                  <a:lnTo>
                    <a:pt y="11233" x="3723"/>
                  </a:lnTo>
                  <a:lnTo>
                    <a:pt y="13699" x="2628"/>
                  </a:lnTo>
                  <a:lnTo>
                    <a:pt y="17535" x="1533"/>
                  </a:lnTo>
                  <a:lnTo>
                    <a:pt y="21096" x="658"/>
                  </a:lnTo>
                  <a:lnTo>
                    <a:pt y="23836" x="220"/>
                  </a:lnTo>
                  <a:lnTo>
                    <a:pt y="26302" x="1"/>
                  </a:lnTo>
                  <a:lnTo>
                    <a:pt y="28768" x="439"/>
                  </a:lnTo>
                  <a:lnTo>
                    <a:pt y="30138" x="876"/>
                  </a:lnTo>
                  <a:lnTo>
                    <a:pt y="30959" x="1314"/>
                  </a:lnTo>
                  <a:lnTo>
                    <a:pt y="31507" x="1752"/>
                  </a:lnTo>
                  <a:lnTo>
                    <a:pt y="32055" x="2409"/>
                  </a:lnTo>
                  <a:lnTo>
                    <a:pt y="32603" x="3942"/>
                  </a:lnTo>
                  <a:lnTo>
                    <a:pt y="32603" x="5475"/>
                  </a:lnTo>
                  <a:lnTo>
                    <a:pt y="32329" x="7227"/>
                  </a:lnTo>
                  <a:lnTo>
                    <a:pt y="31781" x="9198"/>
                  </a:lnTo>
                  <a:lnTo>
                    <a:pt y="30685" x="11387"/>
                  </a:lnTo>
                  <a:lnTo>
                    <a:pt y="29864" x="12482"/>
                  </a:lnTo>
                  <a:lnTo>
                    <a:pt y="28768" x="13577"/>
                  </a:lnTo>
                  <a:lnTo>
                    <a:pt y="27124" x="14891"/>
                  </a:lnTo>
                  <a:lnTo>
                    <a:pt y="26850" x="15110"/>
                  </a:lnTo>
                  <a:lnTo>
                    <a:pt y="26576" x="15329"/>
                  </a:lnTo>
                  <a:lnTo>
                    <a:pt y="27124" x="16205"/>
                  </a:lnTo>
                  <a:lnTo>
                    <a:pt y="28220" x="17519"/>
                  </a:lnTo>
                  <a:lnTo>
                    <a:pt y="30959" x="20585"/>
                  </a:lnTo>
                  <a:lnTo>
                    <a:pt y="32329" x="22555"/>
                  </a:lnTo>
                  <a:lnTo>
                    <a:pt y="33973" x="25840"/>
                  </a:lnTo>
                  <a:lnTo>
                    <a:pt y="35617" x="29125"/>
                  </a:lnTo>
                  <a:lnTo>
                    <a:pt y="35891" x="30439"/>
                  </a:lnTo>
                  <a:lnTo>
                    <a:pt y="36165" x="31533"/>
                  </a:lnTo>
                  <a:lnTo>
                    <a:pt y="35891" x="32190"/>
                  </a:lnTo>
                  <a:lnTo>
                    <a:pt y="35343" x="32409"/>
                  </a:lnTo>
                  <a:lnTo>
                    <a:pt y="34795" x="32409"/>
                  </a:lnTo>
                  <a:lnTo>
                    <a:pt y="33699" x="32409"/>
                  </a:lnTo>
                  <a:lnTo>
                    <a:pt y="32603" x="31971"/>
                  </a:lnTo>
                  <a:lnTo>
                    <a:pt y="31507" x="31314"/>
                  </a:lnTo>
                  <a:lnTo>
                    <a:pt y="30412" x="30439"/>
                  </a:lnTo>
                  <a:lnTo>
                    <a:pt y="29316" x="29125"/>
                  </a:lnTo>
                  <a:lnTo>
                    <a:pt y="28220" x="27592"/>
                  </a:lnTo>
                  <a:lnTo>
                    <a:pt y="27398" x="25840"/>
                  </a:lnTo>
                  <a:lnTo>
                    <a:pt y="26028" x="21679"/>
                  </a:lnTo>
                  <a:lnTo>
                    <a:pt y="24932" x="18395"/>
                  </a:lnTo>
                  <a:lnTo>
                    <a:pt y="24658" x="16862"/>
                  </a:lnTo>
                  <a:lnTo>
                    <a:pt y="21644" x="17957"/>
                  </a:lnTo>
                  <a:lnTo>
                    <a:pt y="18357" x="18614"/>
                  </a:lnTo>
                  <a:lnTo>
                    <a:pt y="16439" x="18833"/>
                  </a:lnTo>
                  <a:lnTo>
                    <a:pt y="14795" x="18833"/>
                  </a:lnTo>
                  <a:lnTo>
                    <a:pt y="12329" x="18833"/>
                  </a:lnTo>
                  <a:lnTo>
                    <a:pt y="10412" x="18614"/>
                  </a:lnTo>
                  <a:lnTo>
                    <a:pt y="8768" x="18176"/>
                  </a:lnTo>
                  <a:lnTo>
                    <a:pt y="7946" x="17738"/>
                  </a:lnTo>
                  <a:lnTo>
                    <a:pt y="6302" x="17081"/>
                  </a:lnTo>
                  <a:lnTo>
                    <a:pt y="5206" x="16643"/>
                  </a:lnTo>
                  <a:lnTo>
                    <a:pt y="4932" x="16424"/>
                  </a:lnTo>
                  <a:lnTo>
                    <a:pt y="4384" x="15986"/>
                  </a:lnTo>
                  <a:lnTo>
                    <a:pt y="4384" x="14234"/>
                  </a:lnTo>
                  <a:lnTo>
                    <a:pt y="4110" x="14015"/>
                  </a:lnTo>
                  <a:lnTo>
                    <a:pt y="3562" x="14015"/>
                  </a:lnTo>
                  <a:lnTo>
                    <a:pt y="2192" x="14234"/>
                  </a:lnTo>
                  <a:lnTo>
                    <a:pt y="548" x="14453"/>
                  </a:lnTo>
                  <a:lnTo>
                    <a:pt y="1" x="14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92" name="Shape 92"/>
            <p:cNvSpPr/>
            <p:nvPr/>
          </p:nvSpPr>
          <p:spPr>
            <a:xfrm>
              <a:off y="1547925" x="1483575"/>
              <a:ext cy="184975" cx="65700"/>
            </a:xfrm>
            <a:custGeom>
              <a:pathLst>
                <a:path w="2628" extrusionOk="0" h="7399">
                  <a:moveTo>
                    <a:pt y="1" x="1533"/>
                  </a:moveTo>
                  <a:lnTo>
                    <a:pt y="549" x="1095"/>
                  </a:lnTo>
                  <a:lnTo>
                    <a:pt y="3288" x="219"/>
                  </a:lnTo>
                  <a:lnTo>
                    <a:pt y="4658" x="0"/>
                  </a:lnTo>
                  <a:lnTo>
                    <a:pt y="6028" x="0"/>
                  </a:lnTo>
                  <a:lnTo>
                    <a:pt y="7398" x="219"/>
                  </a:lnTo>
                  <a:lnTo>
                    <a:pt y="7398" x="1314"/>
                  </a:lnTo>
                  <a:lnTo>
                    <a:pt y="6576" x="2190"/>
                  </a:lnTo>
                  <a:lnTo>
                    <a:pt y="6028" x="2409"/>
                  </a:lnTo>
                  <a:lnTo>
                    <a:pt y="4658" x="2628"/>
                  </a:lnTo>
                  <a:lnTo>
                    <a:pt y="3288" x="2628"/>
                  </a:lnTo>
                  <a:lnTo>
                    <a:pt y="2467" x="2628"/>
                  </a:lnTo>
                  <a:lnTo>
                    <a:pt y="1645" x="2190"/>
                  </a:lnTo>
                  <a:lnTo>
                    <a:pt y="823" x="2190"/>
                  </a:lnTo>
                  <a:lnTo>
                    <a:pt y="275" x="1971"/>
                  </a:lnTo>
                  <a:lnTo>
                    <a:pt y="1" x="1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buClr>
                <a:schemeClr val="lt1"/>
              </a:buClr>
              <a:buFont typeface="Arial"/>
              <a:buNone/>
              <a:defRPr strike="noStrike" u="none" b="0" cap="none" baseline="0" sz="1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341437" x="395287"/>
            <a:ext cy="4319700" cx="792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27000" marL="180975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-112712" marL="623887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-106362" marL="1074737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-98425" marL="1524000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-90487" marL="1973262">
              <a:spcBef>
                <a:spcPts val="28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-1524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-1524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-1524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-1524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y="6453187" x="395287"/>
            <a:ext cy="365099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y="6453187" x="2908300"/>
            <a:ext cy="365099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defRPr strike="noStrike" u="none" b="0" cap="none" baseline="0" sz="100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1"/>
          <a:lstStyle>
            <a:lvl1pPr algn="r" rtl="0" marR="0" indent="0" marL="0">
              <a:defRPr strike="noStrike" u="none" b="0" cap="none" baseline="0" sz="9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0.xml.rels><?xml version="1.0" encoding="UTF-8" standalone="yes"?><Relationships xmlns="http://schemas.openxmlformats.org/package/2006/relationships"><Relationship Target="../notesSlides/notesSlide10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5.html" Type="http://schemas.openxmlformats.org/officeDocument/2006/relationships/hyperlink" TargetMode="External" Id="rId3"/></Relationships>
</file>

<file path=ppt/slides/_rels/slide101.xml.rels><?xml version="1.0" encoding="UTF-8" standalone="yes"?><Relationships xmlns="http://schemas.openxmlformats.org/package/2006/relationships"><Relationship Target="../notesSlides/notesSlide10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ithub.com/FilipStenbeck/angularJS-training/blob/master/labs/lab-signup-form-start/app/views/signup.html" Type="http://schemas.openxmlformats.org/officeDocument/2006/relationships/hyperlink" TargetMode="External" Id="rId3"/></Relationships>
</file>

<file path=ppt/slides/_rels/slide102.xml.rels><?xml version="1.0" encoding="UTF-8" standalone="yes"?><Relationships xmlns="http://schemas.openxmlformats.org/package/2006/relationships"><Relationship Target="../notesSlides/notesSlide10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43.jpg" Type="http://schemas.openxmlformats.org/officeDocument/2006/relationships/image" Id="rId3"/></Relationships>
</file>

<file path=ppt/slides/_rels/slide103.xml.rels><?xml version="1.0" encoding="UTF-8" standalone="yes"?><Relationships xmlns="http://schemas.openxmlformats.org/package/2006/relationships"><Relationship Target="../notesSlides/notesSlide10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1.jpg" Type="http://schemas.openxmlformats.org/officeDocument/2006/relationships/image" Id="rId3"/></Relationships>
</file>

<file path=ppt/slides/_rels/slide104.xml.rels><?xml version="1.0" encoding="UTF-8" standalone="yes"?><Relationships xmlns="http://schemas.openxmlformats.org/package/2006/relationships"><Relationship Target="../notesSlides/notesSlide10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6.jpg" Type="http://schemas.openxmlformats.org/officeDocument/2006/relationships/image" Id="rId3"/></Relationships>
</file>

<file path=ppt/slides/_rels/slide105.xml.rels><?xml version="1.0" encoding="UTF-8" standalone="yes"?><Relationships xmlns="http://schemas.openxmlformats.org/package/2006/relationships"><Relationship Target="../notesSlides/notesSlide10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106.xml.rels><?xml version="1.0" encoding="UTF-8" standalone="yes"?><Relationships xmlns="http://schemas.openxmlformats.org/package/2006/relationships"><Relationship Target="../notesSlides/notesSlide106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5.jpg" Type="http://schemas.openxmlformats.org/officeDocument/2006/relationships/image" Id="rId3"/></Relationships>
</file>

<file path=ppt/slides/_rels/slide107.xml.rels><?xml version="1.0" encoding="UTF-8" standalone="yes"?><Relationships xmlns="http://schemas.openxmlformats.org/package/2006/relationships"><Relationship Target="../notesSlides/notesSlide10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42.jpg" Type="http://schemas.openxmlformats.org/officeDocument/2006/relationships/image" Id="rId3"/></Relationships>
</file>

<file path=ppt/slides/_rels/slide108.xml.rels><?xml version="1.0" encoding="UTF-8" standalone="yes"?><Relationships xmlns="http://schemas.openxmlformats.org/package/2006/relationships"><Relationship Target="../notesSlides/notesSlide10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40.jpg" Type="http://schemas.openxmlformats.org/officeDocument/2006/relationships/image" Id="rId3"/></Relationships>
</file>

<file path=ppt/slides/_rels/slide109.xml.rels><?xml version="1.0" encoding="UTF-8" standalone="yes"?><Relationships xmlns="http://schemas.openxmlformats.org/package/2006/relationships"><Relationship Target="../notesSlides/notesSlide10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7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110.xml.rels><?xml version="1.0" encoding="UTF-8" standalone="yes"?><Relationships xmlns="http://schemas.openxmlformats.org/package/2006/relationships"><Relationship Target="../notesSlides/notesSlide11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4.jpg" Type="http://schemas.openxmlformats.org/officeDocument/2006/relationships/image" Id="rId3"/></Relationships>
</file>

<file path=ppt/slides/_rels/slide111.xml.rels><?xml version="1.0" encoding="UTF-8" standalone="yes"?><Relationships xmlns="http://schemas.openxmlformats.org/package/2006/relationships"><Relationship Target="../notesSlides/notesSlide11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8.jpg" Type="http://schemas.openxmlformats.org/officeDocument/2006/relationships/image" Id="rId3"/></Relationships>
</file>

<file path=ppt/slides/_rels/slide112.xml.rels><?xml version="1.0" encoding="UTF-8" standalone="yes"?><Relationships xmlns="http://schemas.openxmlformats.org/package/2006/relationships"><Relationship Target="../notesSlides/notesSlide11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44.jpg" Type="http://schemas.openxmlformats.org/officeDocument/2006/relationships/image" Id="rId3"/></Relationships>
</file>

<file path=ppt/slides/_rels/slide113.xml.rels><?xml version="1.0" encoding="UTF-8" standalone="yes"?><Relationships xmlns="http://schemas.openxmlformats.org/package/2006/relationships"><Relationship Target="../notesSlides/notesSlide11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41.gif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8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9.jp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ithub.com/FilipStenbeck/angularJS-training/blob/master/demos/mediator%20-demo/app/js/mediator.js" Type="http://schemas.openxmlformats.org/officeDocument/2006/relationships/hyperlink" TargetMode="External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http://december.com/html/4/element/html.html" Type="http://schemas.openxmlformats.org/officeDocument/2006/relationships/hyperlink" TargetMode="External" Id="rId17"/><Relationship Target="http://december.com/html/4/element/body.html" Type="http://schemas.openxmlformats.org/officeDocument/2006/relationships/hyperlink" TargetMode="External" Id="rId16"/><Relationship Target="http://december.com/html/4/element/script.html" Type="http://schemas.openxmlformats.org/officeDocument/2006/relationships/hyperlink" TargetMode="External" Id="rId15"/><Relationship Target="http://december.com/html/4/element/script.html" Type="http://schemas.openxmlformats.org/officeDocument/2006/relationships/hyperlink" TargetMode="External" Id="rId14"/><Relationship Target="../notesSlides/notesSlide46.xml" Type="http://schemas.openxmlformats.org/officeDocument/2006/relationships/notesSlide" Id="rId2"/><Relationship Target="http://december.com/html/4/element/script.html" Type="http://schemas.openxmlformats.org/officeDocument/2006/relationships/hyperlink" TargetMode="External" Id="rId12"/><Relationship Target="../slideLayouts/slideLayout13.xml" Type="http://schemas.openxmlformats.org/officeDocument/2006/relationships/slideLayout" Id="rId1"/><Relationship Target="http://december.com/html/4/element/script.html" Type="http://schemas.openxmlformats.org/officeDocument/2006/relationships/hyperlink" TargetMode="External" Id="rId13"/><Relationship Target="http://december.com/html/4/element/html.html" Type="http://schemas.openxmlformats.org/officeDocument/2006/relationships/hyperlink" TargetMode="External" Id="rId4"/><Relationship Target="http://december.com/html/4/element/div.html" Type="http://schemas.openxmlformats.org/officeDocument/2006/relationships/hyperlink" TargetMode="External" Id="rId10"/><Relationship Target="https://googledrive.com/host/0B5IU4gvikBYPbUgtc01GcnI1UE0/test0.0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11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http://december.com/html/4/element/html.html" Type="http://schemas.openxmlformats.org/officeDocument/2006/relationships/hyperlink" TargetMode="External" Id="rId16"/><Relationship Target="http://december.com/html/4/element/body.html" Type="http://schemas.openxmlformats.org/officeDocument/2006/relationships/hyperlink" TargetMode="External" Id="rId15"/><Relationship Target="http://december.com/html/4/element/script.html" Type="http://schemas.openxmlformats.org/officeDocument/2006/relationships/hyperlink" TargetMode="External" Id="rId14"/><Relationship Target="http://december.com/html/4/element/div.html" Type="http://schemas.openxmlformats.org/officeDocument/2006/relationships/hyperlink" TargetMode="External" Id="rId12"/><Relationship Target="../notesSlides/notesSlide48.xml" Type="http://schemas.openxmlformats.org/officeDocument/2006/relationships/notesSlide" Id="rId2"/><Relationship Target="http://december.com/html/4/element/script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input.html" Type="http://schemas.openxmlformats.org/officeDocument/2006/relationships/hyperlink" TargetMode="External" Id="rId11"/><Relationship Target="https://googledrive.com/host/0B5IU4gvikBYPbUgtc01GcnI1UE0/test0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49.xml.rels><?xml version="1.0" encoding="UTF-8" standalone="yes"?><Relationships xmlns="http://schemas.openxmlformats.org/package/2006/relationships"><Relationship Target="http://december.com/html/4/element/html.html" Type="http://schemas.openxmlformats.org/officeDocument/2006/relationships/hyperlink" TargetMode="External" Id="rId18"/><Relationship Target="http://december.com/html/4/element/body.html" Type="http://schemas.openxmlformats.org/officeDocument/2006/relationships/hyperlink" TargetMode="External" Id="rId17"/><Relationship Target="http://december.com/html/4/element/script.html" Type="http://schemas.openxmlformats.org/officeDocument/2006/relationships/hyperlink" TargetMode="External" Id="rId16"/><Relationship Target="http://december.com/html/4/element/script.html" Type="http://schemas.openxmlformats.org/officeDocument/2006/relationships/hyperlink" TargetMode="External" Id="rId15"/><Relationship Target="http://december.com/html/4/element/script.html" Type="http://schemas.openxmlformats.org/officeDocument/2006/relationships/hyperlink" TargetMode="External" Id="rId14"/><Relationship Target="http://december.com/html/4/element/div.html" Type="http://schemas.openxmlformats.org/officeDocument/2006/relationships/hyperlink" TargetMode="External" Id="rId12"/><Relationship Target="../notesSlides/notesSlide49.xml" Type="http://schemas.openxmlformats.org/officeDocument/2006/relationships/notesSlide" Id="rId2"/><Relationship Target="http://december.com/html/4/element/script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input.html" Type="http://schemas.openxmlformats.org/officeDocument/2006/relationships/hyperlink" TargetMode="External" Id="rId11"/><Relationship Target="https://googledrive.com/host/0B5IU4gvikBYPbUgtc01GcnI1UE0/test0.1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http://december.com/html/4/element/html.html" Type="http://schemas.openxmlformats.org/officeDocument/2006/relationships/hyperlink" TargetMode="External" Id="rId18"/><Relationship Target="http://december.com/html/4/element/body.html" Type="http://schemas.openxmlformats.org/officeDocument/2006/relationships/hyperlink" TargetMode="External" Id="rId17"/><Relationship Target="http://december.com/html/4/element/script.html" Type="http://schemas.openxmlformats.org/officeDocument/2006/relationships/hyperlink" TargetMode="External" Id="rId16"/><Relationship Target="http://december.com/html/4/element/script.html" Type="http://schemas.openxmlformats.org/officeDocument/2006/relationships/hyperlink" TargetMode="External" Id="rId15"/><Relationship Target="http://december.com/html/4/element/div.html" Type="http://schemas.openxmlformats.org/officeDocument/2006/relationships/hyperlink" TargetMode="External" Id="rId14"/><Relationship Target="http://december.com/html/4/element/span.html" Type="http://schemas.openxmlformats.org/officeDocument/2006/relationships/hyperlink" TargetMode="External" Id="rId12"/><Relationship Target="../notesSlides/notesSlide51.xml" Type="http://schemas.openxmlformats.org/officeDocument/2006/relationships/notesSlide" Id="rId2"/><Relationship Target="http://december.com/html/4/element/span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input.html" Type="http://schemas.openxmlformats.org/officeDocument/2006/relationships/hyperlink" TargetMode="External" Id="rId11"/><Relationship Target="https://googledrive.com/host/0B5IU4gvikBYPbUgtc01GcnI1UE0/test0.2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http://december.com/html/4/element/script.html" Type="http://schemas.openxmlformats.org/officeDocument/2006/relationships/hyperlink" TargetMode="External" Id="rId19"/><Relationship Target="http://december.com/html/4/element/script.html" Type="http://schemas.openxmlformats.org/officeDocument/2006/relationships/hyperlink" TargetMode="External" Id="rId18"/><Relationship Target="http://december.com/html/4/element/div.html" Type="http://schemas.openxmlformats.org/officeDocument/2006/relationships/hyperlink" TargetMode="External" Id="rId17"/><Relationship Target="http://december.com/html/4/element/ul.html" Type="http://schemas.openxmlformats.org/officeDocument/2006/relationships/hyperlink" TargetMode="External" Id="rId16"/><Relationship Target="http://december.com/html/4/element/li.html" Type="http://schemas.openxmlformats.org/officeDocument/2006/relationships/hyperlink" TargetMode="External" Id="rId15"/><Relationship Target="http://december.com/html/4/element/li.html" Type="http://schemas.openxmlformats.org/officeDocument/2006/relationships/hyperlink" TargetMode="External" Id="rId14"/><Relationship Target="http://december.com/html/4/element/script.html" Type="http://schemas.openxmlformats.org/officeDocument/2006/relationships/hyperlink" TargetMode="External" Id="rId21"/><Relationship Target="http://december.com/html/4/element/h3.html" Type="http://schemas.openxmlformats.org/officeDocument/2006/relationships/hyperlink" TargetMode="External" Id="rId12"/><Relationship Target="../notesSlides/notesSlide53.xml" Type="http://schemas.openxmlformats.org/officeDocument/2006/relationships/notesSlide" Id="rId2"/><Relationship Target="http://december.com/html/4/element/body.html" Type="http://schemas.openxmlformats.org/officeDocument/2006/relationships/hyperlink" TargetMode="External" Id="rId22"/><Relationship Target="http://december.com/html/4/element/ul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html.html" Type="http://schemas.openxmlformats.org/officeDocument/2006/relationships/hyperlink" TargetMode="External" Id="rId23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h3.html" Type="http://schemas.openxmlformats.org/officeDocument/2006/relationships/hyperlink" TargetMode="External" Id="rId11"/><Relationship Target="https://googledrive.com/host/0B5IU4gvikBYPbUgtc01GcnI1UE0/test1.html" Type="http://schemas.openxmlformats.org/officeDocument/2006/relationships/hyperlink" TargetMode="External" Id="rId3"/><Relationship Target="http://december.com/html/4/element/script.html" Type="http://schemas.openxmlformats.org/officeDocument/2006/relationships/hyperlink" TargetMode="External" Id="rId20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http://december.com/html/4/element/script.html" Type="http://schemas.openxmlformats.org/officeDocument/2006/relationships/hyperlink" TargetMode="External" Id="rId19"/><Relationship Target="http://december.com/html/4/element/div.html" Type="http://schemas.openxmlformats.org/officeDocument/2006/relationships/hyperlink" TargetMode="External" Id="rId18"/><Relationship Target="http://december.com/html/4/element/div.html" Type="http://schemas.openxmlformats.org/officeDocument/2006/relationships/hyperlink" TargetMode="External" Id="rId17"/><Relationship Target="http://december.com/html/4/element/br.html" Type="http://schemas.openxmlformats.org/officeDocument/2006/relationships/hyperlink" TargetMode="External" Id="rId16"/><Relationship Target="http://december.com/html/4/element/input.html" Type="http://schemas.openxmlformats.org/officeDocument/2006/relationships/hyperlink" TargetMode="External" Id="rId15"/><Relationship Target="http://december.com/html/4/element/br.html" Type="http://schemas.openxmlformats.org/officeDocument/2006/relationships/hyperlink" TargetMode="External" Id="rId14"/><Relationship Target="http://december.com/html/4/element/body.html" Type="http://schemas.openxmlformats.org/officeDocument/2006/relationships/hyperlink" TargetMode="External" Id="rId21"/><Relationship Target="http://december.com/html/4/element/div.html" Type="http://schemas.openxmlformats.org/officeDocument/2006/relationships/hyperlink" TargetMode="External" Id="rId12"/><Relationship Target="../notesSlides/notesSlide55.xml" Type="http://schemas.openxmlformats.org/officeDocument/2006/relationships/notesSlide" Id="rId2"/><Relationship Target="http://december.com/html/4/element/html.html" Type="http://schemas.openxmlformats.org/officeDocument/2006/relationships/hyperlink" TargetMode="External" Id="rId22"/><Relationship Target="http://december.com/html/4/element/div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input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br.html" Type="http://schemas.openxmlformats.org/officeDocument/2006/relationships/hyperlink" TargetMode="External" Id="rId11"/><Relationship Target="https://googledrive.com/host/0B5IU4gvikBYPbUgtc01GcnI1UE0/test1.1.html" Type="http://schemas.openxmlformats.org/officeDocument/2006/relationships/hyperlink" TargetMode="External" Id="rId3"/><Relationship Target="http://december.com/html/4/element/script.html" Type="http://schemas.openxmlformats.org/officeDocument/2006/relationships/hyperlink" TargetMode="External" Id="rId20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56.xml.rels><?xml version="1.0" encoding="UTF-8" standalone="yes"?><Relationships xmlns="http://schemas.openxmlformats.org/package/2006/relationships"><Relationship Target="http://december.com/html/4/element/select.html" Type="http://schemas.openxmlformats.org/officeDocument/2006/relationships/hyperlink" TargetMode="External" Id="rId12"/><Relationship Target="../notesSlides/notesSlide56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select.html" Type="http://schemas.openxmlformats.org/officeDocument/2006/relationships/hyperlink" TargetMode="External" Id="rId11"/><Relationship Target="https://googledrive.com/host/0B5IU4gvikBYPbUgtc01GcnI1UE0/test1.2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57.xml.rels><?xml version="1.0" encoding="UTF-8" standalone="yes"?><Relationships xmlns="http://schemas.openxmlformats.org/package/2006/relationships"><Relationship Target="http://december.com/html/4/element/div.html" Type="http://schemas.openxmlformats.org/officeDocument/2006/relationships/hyperlink" TargetMode="External" Id="rId19"/><Relationship Target="http://december.com/html/4/element/div.html" Type="http://schemas.openxmlformats.org/officeDocument/2006/relationships/hyperlink" TargetMode="External" Id="rId18"/><Relationship Target="http://december.com/html/4/element/div.html" Type="http://schemas.openxmlformats.org/officeDocument/2006/relationships/hyperlink" TargetMode="External" Id="rId17"/><Relationship Target="http://december.com/html/4/element/div.html" Type="http://schemas.openxmlformats.org/officeDocument/2006/relationships/hyperlink" TargetMode="External" Id="rId16"/><Relationship Target="http://december.com/html/4/element/div.html" Type="http://schemas.openxmlformats.org/officeDocument/2006/relationships/hyperlink" TargetMode="External" Id="rId15"/><Relationship Target="http://december.com/html/4/element/div.html" Type="http://schemas.openxmlformats.org/officeDocument/2006/relationships/hyperlink" TargetMode="External" Id="rId14"/><Relationship Target="http://december.com/html/4/element/div.html" Type="http://schemas.openxmlformats.org/officeDocument/2006/relationships/hyperlink" TargetMode="External" Id="rId12"/><Relationship Target="../notesSlides/notesSlide57.xml" Type="http://schemas.openxmlformats.org/officeDocument/2006/relationships/notesSlide" Id="rId2"/><Relationship Target="http://december.com/html/4/element/div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div.html" Type="http://schemas.openxmlformats.org/officeDocument/2006/relationships/hyperlink" TargetMode="External" Id="rId4"/><Relationship Target="http://december.com/html/4/element/div.html" Type="http://schemas.openxmlformats.org/officeDocument/2006/relationships/hyperlink" TargetMode="External" Id="rId11"/><Relationship Target="https://googledrive.com/host/0B5IU4gvikBYPbUgtc01GcnI1UE0/test1.2.html" Type="http://schemas.openxmlformats.org/officeDocument/2006/relationships/hyperlink" TargetMode="External" Id="rId3"/><Relationship Target="http://december.com/html/4/element/div.html" Type="http://schemas.openxmlformats.org/officeDocument/2006/relationships/hyperlink" TargetMode="External" Id="rId20"/><Relationship Target="http://december.com/html/4/element/div.html" Type="http://schemas.openxmlformats.org/officeDocument/2006/relationships/hyperlink" TargetMode="External" Id="rId9"/><Relationship Target="http://december.com/html/4/element/div.html" Type="http://schemas.openxmlformats.org/officeDocument/2006/relationships/hyperlink" TargetMode="External" Id="rId6"/><Relationship Target="http://december.com/html/4/element/div.html" Type="http://schemas.openxmlformats.org/officeDocument/2006/relationships/hyperlink" TargetMode="External" Id="rId5"/><Relationship Target="http://december.com/html/4/element/div.html" Type="http://schemas.openxmlformats.org/officeDocument/2006/relationships/hyperlink" TargetMode="External" Id="rId8"/><Relationship Target="http://december.com/html/4/element/div.html" Type="http://schemas.openxmlformats.org/officeDocument/2006/relationships/hyperlink" TargetMode="External" Id="rId7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script.html" Type="http://schemas.openxmlformats.org/officeDocument/2006/relationships/hyperlink" TargetMode="External" Id="rId4"/><Relationship Target="https://googledrive.com/host/0B5IU4gvikBYPbUgtc01GcnI1UE0/test1.2.html" Type="http://schemas.openxmlformats.org/officeDocument/2006/relationships/hyperlink" TargetMode="External" Id="rId3"/><Relationship Target="http://december.com/html/4/element/html.html" Type="http://schemas.openxmlformats.org/officeDocument/2006/relationships/hyperlink" TargetMode="External" Id="rId9"/><Relationship Target="http://december.com/html/4/element/script.html" Type="http://schemas.openxmlformats.org/officeDocument/2006/relationships/hyperlink" TargetMode="External" Id="rId6"/><Relationship Target="http://december.com/html/4/element/script.html" Type="http://schemas.openxmlformats.org/officeDocument/2006/relationships/hyperlink" TargetMode="External" Id="rId5"/><Relationship Target="http://december.com/html/4/element/body.html" Type="http://schemas.openxmlformats.org/officeDocument/2006/relationships/hyperlink" TargetMode="External" Id="rId8"/><Relationship Target="http://december.com/html/4/element/script.html" Type="http://schemas.openxmlformats.org/officeDocument/2006/relationships/hyperlink" TargetMode="External" Id="rId7"/></Relationships>
</file>

<file path=ppt/slides/_rels/slide59.xml.rels><?xml version="1.0" encoding="UTF-8" standalone="yes"?><Relationships xmlns="http://schemas.openxmlformats.org/package/2006/relationships"><Relationship Target="http://december.com/html/4/element/div.html" Type="http://schemas.openxmlformats.org/officeDocument/2006/relationships/hyperlink" TargetMode="External" Id="rId15"/><Relationship Target="http://december.com/html/4/element/div.html" Type="http://schemas.openxmlformats.org/officeDocument/2006/relationships/hyperlink" TargetMode="External" Id="rId14"/><Relationship Target="http://december.com/html/4/element/select.html" Type="http://schemas.openxmlformats.org/officeDocument/2006/relationships/hyperlink" TargetMode="External" Id="rId12"/><Relationship Target="../notesSlides/notesSlide59.xml" Type="http://schemas.openxmlformats.org/officeDocument/2006/relationships/notesSlide" Id="rId2"/><Relationship Target="http://december.com/html/4/element/div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select.html" Type="http://schemas.openxmlformats.org/officeDocument/2006/relationships/hyperlink" TargetMode="External" Id="rId11"/><Relationship Target="https://googledrive.com/host/0B5IU4gvikBYPbUgtc01GcnI1UE0/test1.3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script.html" Type="http://schemas.openxmlformats.org/officeDocument/2006/relationships/hyperlink" TargetMode="External" Id="rId4"/><Relationship Target="https://googledrive.com/host/0B5IU4gvikBYPbUgtc01GcnI1UE0/test1.3.html" Type="http://schemas.openxmlformats.org/officeDocument/2006/relationships/hyperlink" TargetMode="External" Id="rId3"/><Relationship Target="http://december.com/html/4/element/html.html" Type="http://schemas.openxmlformats.org/officeDocument/2006/relationships/hyperlink" TargetMode="External" Id="rId9"/><Relationship Target="http://december.com/html/4/element/script.html" Type="http://schemas.openxmlformats.org/officeDocument/2006/relationships/hyperlink" TargetMode="External" Id="rId6"/><Relationship Target="http://december.com/html/4/element/script.html" Type="http://schemas.openxmlformats.org/officeDocument/2006/relationships/hyperlink" TargetMode="External" Id="rId5"/><Relationship Target="http://december.com/html/4/element/body.html" Type="http://schemas.openxmlformats.org/officeDocument/2006/relationships/hyperlink" TargetMode="External" Id="rId8"/><Relationship Target="http://december.com/html/4/element/script.html" Type="http://schemas.openxmlformats.org/officeDocument/2006/relationships/hyperlink" TargetMode="External" Id="rId7"/></Relationships>
</file>

<file path=ppt/slides/_rels/slide61.xml.rels><?xml version="1.0" encoding="UTF-8" standalone="yes"?><Relationships xmlns="http://schemas.openxmlformats.org/package/2006/relationships"><Relationship Target="http://december.com/html/4/element/script.html" Type="http://schemas.openxmlformats.org/officeDocument/2006/relationships/hyperlink" TargetMode="External" Id="rId19"/><Relationship Target="http://december.com/html/4/element/script.html" Type="http://schemas.openxmlformats.org/officeDocument/2006/relationships/hyperlink" TargetMode="External" Id="rId18"/><Relationship Target="http://december.com/html/4/element/script.html" Type="http://schemas.openxmlformats.org/officeDocument/2006/relationships/hyperlink" TargetMode="External" Id="rId17"/><Relationship Target="http://december.com/html/4/element/div.html" Type="http://schemas.openxmlformats.org/officeDocument/2006/relationships/hyperlink" TargetMode="External" Id="rId16"/><Relationship Target="http://december.com/html/4/element/div.html" Type="http://schemas.openxmlformats.org/officeDocument/2006/relationships/hyperlink" TargetMode="External" Id="rId15"/><Relationship Target="http://december.com/html/4/element/div.html" Type="http://schemas.openxmlformats.org/officeDocument/2006/relationships/hyperlink" TargetMode="External" Id="rId14"/><Relationship Target="http://december.com/html/4/element/body.html" Type="http://schemas.openxmlformats.org/officeDocument/2006/relationships/hyperlink" TargetMode="External" Id="rId21"/><Relationship Target="http://december.com/html/4/element/span.html" Type="http://schemas.openxmlformats.org/officeDocument/2006/relationships/hyperlink" TargetMode="External" Id="rId12"/><Relationship Target="../notesSlides/notesSlide61.xml" Type="http://schemas.openxmlformats.org/officeDocument/2006/relationships/notesSlide" Id="rId2"/><Relationship Target="http://december.com/html/4/element/html.html" Type="http://schemas.openxmlformats.org/officeDocument/2006/relationships/hyperlink" TargetMode="External" Id="rId22"/><Relationship Target="http://december.com/html/4/element/br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span.html" Type="http://schemas.openxmlformats.org/officeDocument/2006/relationships/hyperlink" TargetMode="External" Id="rId11"/><Relationship Target="https://googledrive.com/host/0B5IU4gvikBYPbUgtc01GcnI1UE0/test1.4.html" Type="http://schemas.openxmlformats.org/officeDocument/2006/relationships/hyperlink" TargetMode="External" Id="rId3"/><Relationship Target="http://december.com/html/4/element/script.html" Type="http://schemas.openxmlformats.org/officeDocument/2006/relationships/hyperlink" TargetMode="External" Id="rId20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62.xml.rels><?xml version="1.0" encoding="UTF-8" standalone="yes"?><Relationships xmlns="http://schemas.openxmlformats.org/package/2006/relationships"><Relationship Target="http://december.com/html/4/element/script.html" Type="http://schemas.openxmlformats.org/officeDocument/2006/relationships/hyperlink" TargetMode="External" Id="rId17"/><Relationship Target="http://december.com/html/4/element/script.html" Type="http://schemas.openxmlformats.org/officeDocument/2006/relationships/hyperlink" TargetMode="External" Id="rId16"/><Relationship Target="http://december.com/html/4/element/form.html" Type="http://schemas.openxmlformats.org/officeDocument/2006/relationships/hyperlink" TargetMode="External" Id="rId15"/><Relationship Target="http://december.com/html/4/element/pre.html" Type="http://schemas.openxmlformats.org/officeDocument/2006/relationships/hyperlink" TargetMode="External" Id="rId14"/><Relationship Target="http://december.com/html/4/element/input.html" Type="http://schemas.openxmlformats.org/officeDocument/2006/relationships/hyperlink" TargetMode="External" Id="rId12"/><Relationship Target="../notesSlides/notesSlide62.xml" Type="http://schemas.openxmlformats.org/officeDocument/2006/relationships/notesSlide" Id="rId2"/><Relationship Target="http://december.com/html/4/element/pre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form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input.html" Type="http://schemas.openxmlformats.org/officeDocument/2006/relationships/hyperlink" TargetMode="External" Id="rId11"/><Relationship Target="https://googledrive.com/host/0B5IU4gvikBYPbUgtc01GcnI1UE0/test1.5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ocs.angularjs.org/api/" Type="http://schemas.openxmlformats.org/officeDocument/2006/relationships/hyperlink" TargetMode="External" Id="rId3"/></Relationships>
</file>

<file path=ppt/slides/_rels/slide64.xml.rels><?xml version="1.0" encoding="UTF-8" standalone="yes"?><Relationships xmlns="http://schemas.openxmlformats.org/package/2006/relationships"><Relationship Target="http://december.com/html/4/element/script.html" Type="http://schemas.openxmlformats.org/officeDocument/2006/relationships/hyperlink" TargetMode="External" Id="rId17"/><Relationship Target="http://december.com/html/4/element/script.html" Type="http://schemas.openxmlformats.org/officeDocument/2006/relationships/hyperlink" TargetMode="External" Id="rId16"/><Relationship Target="http://december.com/html/4/element/ul.html" Type="http://schemas.openxmlformats.org/officeDocument/2006/relationships/hyperlink" TargetMode="External" Id="rId15"/><Relationship Target="http://december.com/html/4/element/li.html" Type="http://schemas.openxmlformats.org/officeDocument/2006/relationships/hyperlink" TargetMode="External" Id="rId14"/><Relationship Target="http://december.com/html/4/element/ul.html" Type="http://schemas.openxmlformats.org/officeDocument/2006/relationships/hyperlink" TargetMode="External" Id="rId12"/><Relationship Target="../notesSlides/notesSlide64.xml" Type="http://schemas.openxmlformats.org/officeDocument/2006/relationships/notesSlide" Id="rId2"/><Relationship Target="http://december.com/html/4/element/li.html" Type="http://schemas.openxmlformats.org/officeDocument/2006/relationships/hyperlink" TargetMode="External" Id="rId13"/><Relationship Target="../slideLayouts/slideLayout13.xml" Type="http://schemas.openxmlformats.org/officeDocument/2006/relationships/slideLayout" Id="rId1"/><Relationship Target="http://december.com/html/4/element/input.html" Type="http://schemas.openxmlformats.org/officeDocument/2006/relationships/hyperlink" TargetMode="External" Id="rId10"/><Relationship Target="http://december.com/html/4/element/html.html" Type="http://schemas.openxmlformats.org/officeDocument/2006/relationships/hyperlink" TargetMode="External" Id="rId4"/><Relationship Target="http://december.com/html/4/element/br.html" Type="http://schemas.openxmlformats.org/officeDocument/2006/relationships/hyperlink" TargetMode="External" Id="rId11"/><Relationship Target="https://googledrive.com/host/0B5IU4gvikBYPbUgtc01GcnI1UE0/test2.html" Type="http://schemas.openxmlformats.org/officeDocument/2006/relationships/hyperlink" TargetMode="External" Id="rId3"/><Relationship Target="http://december.com/html/4/element/body.html" Type="http://schemas.openxmlformats.org/officeDocument/2006/relationships/hyperlink" TargetMode="External" Id="rId9"/><Relationship Target="http://december.com/html/4/element/title.html" Type="http://schemas.openxmlformats.org/officeDocument/2006/relationships/hyperlink" TargetMode="External" Id="rId6"/><Relationship Target="http://december.com/html/4/element/head.html" Type="http://schemas.openxmlformats.org/officeDocument/2006/relationships/hyperlink" TargetMode="External" Id="rId5"/><Relationship Target="http://december.com/html/4/element/head.html" Type="http://schemas.openxmlformats.org/officeDocument/2006/relationships/hyperlink" TargetMode="External" Id="rId8"/><Relationship Target="http://december.com/html/4/element/title.html" Type="http://schemas.openxmlformats.org/officeDocument/2006/relationships/hyperlink" TargetMode="External" Id="rId7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script.html" Type="http://schemas.openxmlformats.org/officeDocument/2006/relationships/hyperlink" TargetMode="External" Id="rId4"/><Relationship Target="http://december.com/html/4/element/script.html" Type="http://schemas.openxmlformats.org/officeDocument/2006/relationships/hyperlink" TargetMode="External" Id="rId3"/><Relationship Target="http://december.com/html/4/element/script.html" Type="http://schemas.openxmlformats.org/officeDocument/2006/relationships/hyperlink" TargetMode="External" Id="rId6"/><Relationship Target="http://december.com/html/4/element/script.html" Type="http://schemas.openxmlformats.org/officeDocument/2006/relationships/hyperlink" TargetMode="External" Id="rId5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script.html" Type="http://schemas.openxmlformats.org/officeDocument/2006/relationships/hyperlink" TargetMode="External" Id="rId4"/><Relationship Target="http://december.com/html/4/element/script.html" Type="http://schemas.openxmlformats.org/officeDocument/2006/relationships/hyperlink" TargetMode="External" Id="rId3"/><Relationship Target="http://december.com/html/4/element/script.html" Type="http://schemas.openxmlformats.org/officeDocument/2006/relationships/hyperlink" TargetMode="External" Id="rId6"/><Relationship Target="http://december.com/html/4/element/script.html" Type="http://schemas.openxmlformats.org/officeDocument/2006/relationships/hyperlink" TargetMode="External" Id="rId5"/><Relationship Target="http://december.com/html/4/element/script.html" Type="http://schemas.openxmlformats.org/officeDocument/2006/relationships/hyperlink" TargetMode="External" Id="rId8"/><Relationship Target="http://december.com/html/4/element/script.html" Type="http://schemas.openxmlformats.org/officeDocument/2006/relationships/hyperlink" TargetMode="External" Id="rId7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4"/><Relationship Target="https://googledrive.com/host/0B5IU4gvikBYPbUgtc01GcnI1UE0/test2.1.html" Type="http://schemas.openxmlformats.org/officeDocument/2006/relationships/hyperlink" TargetMode="External" Id="rId3"/><Relationship Target="http://december.com/html/4/element/button.html" Type="http://schemas.openxmlformats.org/officeDocument/2006/relationships/hyperlink" TargetMode="External" Id="rId6"/><Relationship Target="http://december.com/html/4/element/br.html" Type="http://schemas.openxmlformats.org/officeDocument/2006/relationships/hyperlink" TargetMode="External" Id="rId5"/><Relationship Target="http://december.com/html/4/element/div.html" Type="http://schemas.openxmlformats.org/officeDocument/2006/relationships/hyperlink" TargetMode="External" Id="rId8"/><Relationship Target="http://december.com/html/4/element/button.html" Type="http://schemas.openxmlformats.org/officeDocument/2006/relationships/hyperlink" TargetMode="External" Id="rId7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1.html" Type="http://schemas.openxmlformats.org/officeDocument/2006/relationships/hyperlink" TargetMode="External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1.html" Type="http://schemas.openxmlformats.org/officeDocument/2006/relationships/hyperlink" TargetMode="External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2.html" Type="http://schemas.openxmlformats.org/officeDocument/2006/relationships/hyperlink" TargetMode="External" Id="rId3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2.html" Type="http://schemas.openxmlformats.org/officeDocument/2006/relationships/hyperlink" TargetMode="External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br.html" Type="http://schemas.openxmlformats.org/officeDocument/2006/relationships/hyperlink" TargetMode="External" Id="rId4"/><Relationship Target="https://googledrive.com/host/0B5IU4gvikBYPbUgtc01GcnI1UE0/test2.3.html" Type="http://schemas.openxmlformats.org/officeDocument/2006/relationships/hyperlink" TargetMode="External" Id="rId3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4"/><Relationship Target="https://googledrive.com/host/0B5IU4gvikBYPbUgtc01GcnI1UE0/test2.4.html" Type="http://schemas.openxmlformats.org/officeDocument/2006/relationships/hyperlink" TargetMode="External" Id="rId3"/><Relationship Target="http://december.com/html/4/element/div.html" Type="http://schemas.openxmlformats.org/officeDocument/2006/relationships/hyperlink" TargetMode="External" Id="rId6"/><Relationship Target="http://december.com/html/4/element/input.html" Type="http://schemas.openxmlformats.org/officeDocument/2006/relationships/hyperlink" TargetMode="External" Id="rId5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s://googledrive.com/host/0B5IU4gvikBYPbUgtc01GcnI1UE0/test2.4.html" Type="http://schemas.openxmlformats.org/officeDocument/2006/relationships/hyperlink" TargetMode="External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19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4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yeoman.io/gettingstarted.html" Type="http://schemas.openxmlformats.org/officeDocument/2006/relationships/hyperlink" TargetMode="External" Id="rId4"/><Relationship Target="http://nodejs.org/" Type="http://schemas.openxmlformats.org/officeDocument/2006/relationships/hyperlink" TargetMode="External" Id="rId3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5.xml.rels><?xml version="1.0" encoding="UTF-8" standalone="yes"?><Relationships xmlns="http://schemas.openxmlformats.org/package/2006/relationships"><Relationship Target="../notesSlides/notesSlide95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6.xml.rels><?xml version="1.0" encoding="UTF-8" standalone="yes"?><Relationships xmlns="http://schemas.openxmlformats.org/package/2006/relationships"><Relationship Target="../notesSlides/notesSlide96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7.xml.rels><?xml version="1.0" encoding="UTF-8" standalone="yes"?><Relationships xmlns="http://schemas.openxmlformats.org/package/2006/relationships"><Relationship Target="../notesSlides/notesSlide9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8.xml.rels><?xml version="1.0" encoding="UTF-8" standalone="yes"?><Relationships xmlns="http://schemas.openxmlformats.org/package/2006/relationships"><Relationship Target="../notesSlides/notesSlide98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99.xml.rels><?xml version="1.0" encoding="UTF-8" standalone="yes"?><Relationships xmlns="http://schemas.openxmlformats.org/package/2006/relationships"><Relationship Target="../notesSlides/notesSlide99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http://december.com/html/4/element/div.html" Type="http://schemas.openxmlformats.org/officeDocument/2006/relationships/hyperlink" TargetMode="External" Id="rId10"/><Relationship Target="http://december.com/html/4/element/div.html" Type="http://schemas.openxmlformats.org/officeDocument/2006/relationships/hyperlink" TargetMode="External" Id="rId4"/><Relationship Target="https://googledrive.com/host/0B5IU4gvikBYPbUgtc01GcnI1UE0/test2.5.html" Type="http://schemas.openxmlformats.org/officeDocument/2006/relationships/hyperlink" TargetMode="External" Id="rId3"/><Relationship Target="http://december.com/html/4/element/br.html" Type="http://schemas.openxmlformats.org/officeDocument/2006/relationships/hyperlink" TargetMode="External" Id="rId9"/><Relationship Target="http://december.com/html/4/element/br.html" Type="http://schemas.openxmlformats.org/officeDocument/2006/relationships/hyperlink" TargetMode="External" Id="rId6"/><Relationship Target="http://december.com/html/4/element/input.html" Type="http://schemas.openxmlformats.org/officeDocument/2006/relationships/hyperlink" TargetMode="External" Id="rId5"/><Relationship Target="http://december.com/html/4/element/br.html" Type="http://schemas.openxmlformats.org/officeDocument/2006/relationships/hyperlink" TargetMode="External" Id="rId8"/><Relationship Target="http://december.com/html/4/element/br.html" Type="http://schemas.openxmlformats.org/officeDocument/2006/relationships/hyperlink" TargetMode="External" Id="rId7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ctrTitle"/>
          </p:nvPr>
        </p:nvSpPr>
        <p:spPr>
          <a:xfrm>
            <a:off y="5437098" x="326012"/>
            <a:ext cy="648000" cx="83534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/>
              <a:t>JavaScript architecture via</a:t>
            </a:r>
          </a:p>
          <a:p>
            <a:pPr algn="ctr" rtl="0" lvl="0" marR="0" indent="0" marL="0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/>
              <a:t>Yeoman &amp; Angular</a:t>
            </a:r>
            <a:br>
              <a:rPr strike="noStrike" u="none" b="0" cap="small" baseline="0" sz="3200" lang="en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small" baseline="0" sz="3200" lang="en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201</a:t>
            </a:r>
            <a:r>
              <a:rPr lang="en"/>
              <a:t>3</a:t>
            </a:r>
            <a:r>
              <a:rPr strike="noStrike" u="none" b="0" cap="small" baseline="0" sz="3200" lang="en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/>
              <a:t>09</a:t>
            </a:r>
            <a:r>
              <a:rPr strike="noStrike" u="none" b="0" cap="small" baseline="0" sz="3200" lang="en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/>
              <a:t>30</a:t>
            </a:r>
          </a:p>
          <a:p>
            <a:pPr algn="ctr" rtl="0" lvl="0" marR="0" indent="0" marL="0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/>
              <a:t>Filip Stenbeck &amp; Björn Sjögren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y="3872350" x="997525"/>
            <a:ext cy="457200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Modules in AngularJS</a:t>
            </a:r>
          </a:p>
        </p:txBody>
      </p:sp>
      <p:sp>
        <p:nvSpPr>
          <p:cNvPr id="183" name="Shape 183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Filters - Controller 2(2)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y="1341450" x="395325"/>
            <a:ext cy="5516399" cx="8083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'MyReverseModule'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'reverse'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uppercase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input.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out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input.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charAt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out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 indent="0" marL="53975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Ctrl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'hello'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Lab 9 - Signup form</a:t>
            </a:r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y="1341450" x="395312"/>
            <a:ext cy="4319700" cx="7985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9: Signup form</a:t>
            </a:r>
          </a:p>
          <a:p>
            <a:pPr rtl="0" lvl="0">
              <a:buNone/>
            </a:pPr>
            <a:r>
              <a:rPr sz="1800" lang="en"/>
              <a:t>Make the the signup form (</a:t>
            </a:r>
            <a:r>
              <a:rPr sz="1800" lang="en">
                <a:solidFill>
                  <a:srgbClr val="000000"/>
                </a:solidFill>
                <a:hlinkClick r:id="rId3"/>
              </a:rPr>
              <a:t>signup.html</a:t>
            </a:r>
            <a:r>
              <a:rPr sz="1800" lang="en"/>
              <a:t>) work and handle the submit event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Get the selected values into  controller JavaScript (signup.js).</a:t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Make the 'Subscribe to music newsletter' option default.</a:t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Make the form disabled once user has signed up.</a:t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Show the welcome message only after the user has signed up</a:t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Add the user name to the welcome message </a:t>
            </a:r>
          </a:p>
          <a:p>
            <a:pPr rtl="0" lvl="0" indent="-342900" marL="4572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 i="1">
                <a:solidFill>
                  <a:srgbClr val="000000"/>
                </a:solidFill>
              </a:rPr>
              <a:t>Show a link to the awesome content only after the user has signed up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8" name="Shape 778"/>
          <p:cNvSpPr/>
          <p:nvPr/>
        </p:nvSpPr>
        <p:spPr>
          <a:xfrm>
            <a:off y="1061075" x="533400"/>
            <a:ext cy="4844172" cx="76336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79" name="Shape 77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Summary :  What makes AngularJS Rock?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y="1588925" x="3823675"/>
            <a:ext cy="4572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786" name="Shape 786"/>
          <p:cNvSpPr/>
          <p:nvPr/>
        </p:nvSpPr>
        <p:spPr>
          <a:xfrm>
            <a:off y="1203125" x="1144987"/>
            <a:ext cy="4917725" cx="6422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It´s Declarative</a:t>
            </a:r>
          </a:p>
        </p:txBody>
      </p:sp>
      <p:sp>
        <p:nvSpPr>
          <p:cNvPr id="792" name="Shape 792"/>
          <p:cNvSpPr/>
          <p:nvPr/>
        </p:nvSpPr>
        <p:spPr>
          <a:xfrm>
            <a:off y="1321450" x="1138874"/>
            <a:ext cy="5007374" cx="643437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The Model is plain old JavaScript</a:t>
            </a:r>
          </a:p>
        </p:txBody>
      </p:sp>
      <p:sp>
        <p:nvSpPr>
          <p:cNvPr id="798" name="Shape 798"/>
          <p:cNvSpPr/>
          <p:nvPr/>
        </p:nvSpPr>
        <p:spPr>
          <a:xfrm>
            <a:off y="1854100" x="90900"/>
            <a:ext cy="2705100" cx="88645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3" name="Shape 80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Two way data binding</a:t>
            </a:r>
          </a:p>
        </p:txBody>
      </p:sp>
      <p:sp>
        <p:nvSpPr>
          <p:cNvPr id="804" name="Shape 804"/>
          <p:cNvSpPr/>
          <p:nvPr/>
        </p:nvSpPr>
        <p:spPr>
          <a:xfrm>
            <a:off y="1207575" x="864425"/>
            <a:ext cy="4852500" cx="69589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Modules</a:t>
            </a:r>
          </a:p>
        </p:txBody>
      </p:sp>
      <p:sp>
        <p:nvSpPr>
          <p:cNvPr id="810" name="Shape 810"/>
          <p:cNvSpPr/>
          <p:nvPr/>
        </p:nvSpPr>
        <p:spPr>
          <a:xfrm>
            <a:off y="1514349" x="963637"/>
            <a:ext cy="4505300" cx="6784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DOM manipulation done right</a:t>
            </a:r>
          </a:p>
        </p:txBody>
      </p:sp>
      <p:sp>
        <p:nvSpPr>
          <p:cNvPr id="816" name="Shape 816"/>
          <p:cNvSpPr/>
          <p:nvPr/>
        </p:nvSpPr>
        <p:spPr>
          <a:xfrm>
            <a:off y="1295375" x="1032274"/>
            <a:ext cy="4749125" cx="63346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Routing</a:t>
            </a:r>
          </a:p>
        </p:txBody>
      </p:sp>
      <p:sp>
        <p:nvSpPr>
          <p:cNvPr id="822" name="Shape 822"/>
          <p:cNvSpPr/>
          <p:nvPr/>
        </p:nvSpPr>
        <p:spPr>
          <a:xfrm>
            <a:off y="1388675" x="912575"/>
            <a:ext cy="4584574" cx="6726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AngularJS moduler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y="715800" x="831850"/>
            <a:ext cy="5103900" cx="780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AngularJS has no 'main' only modules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Modules which are dependent on other modules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Must be declared in a special way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Easy to use third party modules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Easy to publish your modules 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And you should use a module pattern anyway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7" name="Shape 82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Services</a:t>
            </a:r>
          </a:p>
        </p:txBody>
      </p:sp>
      <p:sp>
        <p:nvSpPr>
          <p:cNvPr id="828" name="Shape 828"/>
          <p:cNvSpPr/>
          <p:nvPr/>
        </p:nvSpPr>
        <p:spPr>
          <a:xfrm>
            <a:off y="1252700" x="1136750"/>
            <a:ext cy="4892225" cx="6506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Testable</a:t>
            </a:r>
          </a:p>
        </p:txBody>
      </p:sp>
      <p:sp>
        <p:nvSpPr>
          <p:cNvPr id="834" name="Shape 834"/>
          <p:cNvSpPr/>
          <p:nvPr/>
        </p:nvSpPr>
        <p:spPr>
          <a:xfrm>
            <a:off y="1346625" x="1040800"/>
            <a:ext cy="4857925" cx="64777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No pollution of the Global scope</a:t>
            </a:r>
          </a:p>
        </p:txBody>
      </p:sp>
      <p:sp>
        <p:nvSpPr>
          <p:cNvPr id="840" name="Shape 840"/>
          <p:cNvSpPr/>
          <p:nvPr/>
        </p:nvSpPr>
        <p:spPr>
          <a:xfrm>
            <a:off y="1190150" x="708462"/>
            <a:ext cy="4952851" cx="729517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Less code means more time for slacking</a:t>
            </a:r>
          </a:p>
        </p:txBody>
      </p:sp>
      <p:sp>
        <p:nvSpPr>
          <p:cNvPr id="846" name="Shape 846"/>
          <p:cNvSpPr/>
          <p:nvPr/>
        </p:nvSpPr>
        <p:spPr>
          <a:xfrm>
            <a:off y="1400550" x="959075"/>
            <a:ext cy="4087650" cx="6818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Moduler i AngularJS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y="1025325" x="706125"/>
            <a:ext cy="5074799" cx="783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//Define modules and their dependencies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'PersonModule'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'SaleryModule'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'EmployeeModule'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'PersonModule'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'SaleryModule'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 Define a "main" module and inject all other modules </a:t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'HRApp'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'EmployeeModule'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//Use the “main” module </a:t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'HRApp')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controller(</a:t>
            </a:r>
            <a:r>
              <a:rPr lang="en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'MainCtrl'</a:t>
            </a:r>
            <a:r>
              <a:rPr lang="en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($scope)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{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Dependency Injection</a:t>
            </a:r>
          </a:p>
        </p:txBody>
      </p:sp>
      <p:sp>
        <p:nvSpPr>
          <p:cNvPr id="201" name="Shape 201"/>
          <p:cNvSpPr/>
          <p:nvPr/>
        </p:nvSpPr>
        <p:spPr>
          <a:xfrm>
            <a:off y="1729050" x="2790612"/>
            <a:ext cy="3130874" cx="31308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Dependency Injection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y="1209075" x="1127000"/>
            <a:ext cy="3855900" cx="64580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1800" lang="en"/>
              <a:t>Instead of letting an object be responsible for creating the objects it depends on, the object is 'injected' at runtime.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None/>
            </a:pPr>
            <a:r>
              <a:rPr sz="1800" lang="en"/>
              <a:t>Also Known As 'Inversion of Control' and has long been popular. (Java,. NET, C + +, PHP, etc.)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208" name="Shape 208"/>
          <p:cNvSpPr/>
          <p:nvPr/>
        </p:nvSpPr>
        <p:spPr>
          <a:xfrm>
            <a:off y="4253675" x="2976875"/>
            <a:ext cy="1435099" cx="2463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Dependency Injection in AngularJS</a:t>
            </a:r>
          </a:p>
        </p:txBody>
      </p:sp>
      <p:sp>
        <p:nvSpPr>
          <p:cNvPr id="214" name="Shape 214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Dependency Injection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y="899575" x="464275"/>
            <a:ext cy="4136400" cx="7638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215900">
              <a:lnSpc>
                <a:spcPct val="93000"/>
              </a:lnSpc>
              <a:buNone/>
            </a:pPr>
            <a:r>
              <a:rPr sz="2400" lang="en" i="1"/>
              <a:t>Dependency Injection is a big part of AngularJS...</a:t>
            </a:r>
          </a:p>
          <a:p>
            <a:r>
              <a:t/>
            </a:r>
          </a:p>
          <a:p>
            <a:pPr rtl="0" lvl="0" indent="215900">
              <a:lnSpc>
                <a:spcPct val="93000"/>
              </a:lnSpc>
              <a:buNone/>
            </a:pPr>
            <a:r>
              <a:rPr sz="2400" lang="en" i="1"/>
              <a:t>                               </a:t>
            </a:r>
          </a:p>
          <a:p>
            <a:pPr rtl="0" lvl="0" indent="215900">
              <a:lnSpc>
                <a:spcPct val="93000"/>
              </a:lnSpc>
              <a:buNone/>
            </a:pPr>
            <a:r>
              <a:rPr sz="2400" lang="en" i="1"/>
              <a:t>                                           ...and it just works.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Dependency Injection (angular way)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y="2298575" x="487400"/>
            <a:ext cy="3000000" cx="86564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stuffService</a:t>
            </a:r>
            <a:r>
              <a:rPr b="1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stuffService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latin typeface="Courier New"/>
                <a:ea typeface="Courier New"/>
                <a:cs typeface="Courier New"/>
                <a:sym typeface="Courier New"/>
              </a:rPr>
              <a:t>$http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url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'http://localhost/stuff/'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getStuffFromServer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</a:p>
          <a:p>
            <a:pPr rtl="0" lvl="0" indent="457200">
              <a:lnSpc>
                <a:spcPct val="93000"/>
              </a:lnSpc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$http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url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url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rtl="0" lvl="0" indent="457200" marL="1371600">
              <a:lnSpc>
                <a:spcPct val="93000"/>
              </a:lnSpc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status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headers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config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			callback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		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		getSome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getStuffFromServer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"listCtrl"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latin typeface="Courier New"/>
                <a:ea typeface="Courier New"/>
                <a:cs typeface="Courier New"/>
                <a:sym typeface="Courier New"/>
              </a:rPr>
              <a:t>stuffService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searchService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getSome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32" name="Shape 232"/>
          <p:cNvSpPr/>
          <p:nvPr/>
        </p:nvSpPr>
        <p:spPr>
          <a:xfrm>
            <a:off y="1477575" x="395300"/>
            <a:ext cy="4229100" cx="8064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y="1857175" x="2856050"/>
            <a:ext cy="30000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98000"/>
              </a:lnSpc>
              <a:buNone/>
            </a:pPr>
            <a:r>
              <a:rPr b="1" sz="9600" lang="en"/>
              <a:t>1978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JavaScript Arkitektur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y="1519200" x="943225"/>
            <a:ext cy="2980800" cx="6322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Modules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Dependency Injection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Model-View-Controller (MVC)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Mediator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44" name="Shape 244"/>
          <p:cNvSpPr/>
          <p:nvPr/>
        </p:nvSpPr>
        <p:spPr>
          <a:xfrm>
            <a:off y="1419525" x="2009575"/>
            <a:ext cy="3241774" cx="50052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5" name="Shape 245"/>
          <p:cNvSpPr txBox="1"/>
          <p:nvPr/>
        </p:nvSpPr>
        <p:spPr>
          <a:xfrm>
            <a:off y="3670925" x="2358975"/>
            <a:ext cy="3000000" cx="48524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lang="en"/>
              <a:t>
</a:t>
            </a:r>
            <a:r>
              <a:rPr sz="1800" lang="en"/>
              <a:t>Wins gold medal at the Alpine Ski World Championships in Garmisch-Partenkirchen.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51" name="Shape 251"/>
          <p:cNvSpPr/>
          <p:nvPr/>
        </p:nvSpPr>
        <p:spPr>
          <a:xfrm>
            <a:off y="1593625" x="2147250"/>
            <a:ext cy="3907475" cx="44175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2" name="Shape 252"/>
          <p:cNvSpPr txBox="1"/>
          <p:nvPr/>
        </p:nvSpPr>
        <p:spPr>
          <a:xfrm>
            <a:off y="5581200" x="1650625"/>
            <a:ext cy="949199" cx="6254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1800" lang="en"/>
              <a:t>On their last show, they play only one song, the Stooges cover, "No Fun" and then leaves the stage.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58" name="Shape 258"/>
          <p:cNvSpPr/>
          <p:nvPr/>
        </p:nvSpPr>
        <p:spPr>
          <a:xfrm>
            <a:off y="1544877" x="2362775"/>
            <a:ext cy="3030324" cx="37205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9" name="Shape 259"/>
          <p:cNvSpPr txBox="1"/>
          <p:nvPr/>
        </p:nvSpPr>
        <p:spPr>
          <a:xfrm>
            <a:off y="4517175" x="2177650"/>
            <a:ext cy="1670099" cx="43437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1800" lang="en"/>
              <a:t>Apple's new  'monster' looked like this.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65" name="Shape 265"/>
          <p:cNvSpPr/>
          <p:nvPr/>
        </p:nvSpPr>
        <p:spPr>
          <a:xfrm>
            <a:off y="1806450" x="1549400"/>
            <a:ext cy="2957375" cx="50827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6" name="Shape 266"/>
          <p:cNvSpPr txBox="1"/>
          <p:nvPr/>
        </p:nvSpPr>
        <p:spPr>
          <a:xfrm>
            <a:off y="764650" x="2590775"/>
            <a:ext cy="9986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98000"/>
              </a:lnSpc>
              <a:buNone/>
            </a:pPr>
            <a:r>
              <a:rPr sz="2400" lang="en"/>
              <a:t>Tryggve Reenskaug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y="5087875" x="1549325"/>
            <a:ext cy="998699" cx="5082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1800" lang="en" i="1"/>
              <a:t>“The hardest part was to hit upon good names</a:t>
            </a:r>
          </a:p>
          <a:p>
            <a:pPr rtl="0" lvl="0">
              <a:lnSpc>
                <a:spcPct val="93000"/>
              </a:lnSpc>
              <a:buNone/>
            </a:pPr>
            <a:r>
              <a:rPr sz="1800" lang="en" i="1"/>
              <a:t>for the different architectural components”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73" name="Shape 273"/>
          <p:cNvSpPr/>
          <p:nvPr/>
        </p:nvSpPr>
        <p:spPr>
          <a:xfrm>
            <a:off y="1062037" x="1243012"/>
            <a:ext cy="5191125" cx="6657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79" name="Shape 279"/>
          <p:cNvSpPr/>
          <p:nvPr/>
        </p:nvSpPr>
        <p:spPr>
          <a:xfrm>
            <a:off y="1449500" x="670162"/>
            <a:ext cy="4061224" cx="73717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 - View - Controller</a:t>
            </a:r>
          </a:p>
        </p:txBody>
      </p:sp>
      <p:sp>
        <p:nvSpPr>
          <p:cNvPr id="285" name="Shape 285"/>
          <p:cNvSpPr/>
          <p:nvPr/>
        </p:nvSpPr>
        <p:spPr>
          <a:xfrm>
            <a:off y="1719375" x="2277850"/>
            <a:ext cy="4012199" cx="41563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MVC Theory</a:t>
            </a:r>
          </a:p>
        </p:txBody>
      </p:sp>
      <p:sp>
        <p:nvSpPr>
          <p:cNvPr id="291" name="Shape 291"/>
          <p:cNvSpPr/>
          <p:nvPr/>
        </p:nvSpPr>
        <p:spPr>
          <a:xfrm>
            <a:off y="1375900" x="323800"/>
            <a:ext cy="4229100" cx="8064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Model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y="1922875" x="1131950"/>
            <a:ext cy="3000000" cx="6448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Domain specific data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Notify changes by 'events'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Isolated from the view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Changed by one or more controllers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View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y="1634700" x="1204400"/>
            <a:ext cy="3000000" cx="7210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Application UI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Know about and observes Models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Have info about the model's properties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Can observed several models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Multiple views can observe the same model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Modules</a:t>
            </a:r>
          </a:p>
        </p:txBody>
      </p:sp>
      <p:sp>
        <p:nvSpPr>
          <p:cNvPr id="140" name="Shape 140"/>
          <p:cNvSpPr/>
          <p:nvPr/>
        </p:nvSpPr>
        <p:spPr>
          <a:xfrm>
            <a:off y="1841800" x="2928500"/>
            <a:ext cy="3174400" cx="3174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Controller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y="1799150" x="1436600"/>
            <a:ext cy="3000000" cx="5838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Handles user input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Changing Models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Do not update views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View / Controller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y="1657500" x="1668950"/>
            <a:ext cy="3000000" cx="5471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Controls manage input</a:t>
            </a:r>
          </a:p>
          <a:p>
            <a:pPr rtl="0" lvl="0" indent="-381000" marL="457200">
              <a:lnSpc>
                <a:spcPct val="115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Views manages output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MVC in AngularJS</a:t>
            </a:r>
          </a:p>
        </p:txBody>
      </p:sp>
      <p:sp>
        <p:nvSpPr>
          <p:cNvPr id="321" name="Shape 321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MVC i AngularJS</a:t>
            </a:r>
          </a:p>
        </p:txBody>
      </p:sp>
      <p:sp>
        <p:nvSpPr>
          <p:cNvPr id="327" name="Shape 327"/>
          <p:cNvSpPr/>
          <p:nvPr/>
        </p:nvSpPr>
        <p:spPr>
          <a:xfrm>
            <a:off y="1275425" x="323800"/>
            <a:ext cy="3022599" cx="8064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28" name="Shape 328"/>
          <p:cNvSpPr txBox="1"/>
          <p:nvPr/>
        </p:nvSpPr>
        <p:spPr>
          <a:xfrm>
            <a:off y="3965750" x="323800"/>
            <a:ext cy="15153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JavaScript POJOs</a:t>
            </a:r>
          </a:p>
          <a:p>
            <a:pPr rtl="0" lvl="0" indent="215900">
              <a:lnSpc>
                <a:spcPct val="93000"/>
              </a:lnSpc>
              <a:buNone/>
            </a:pPr>
            <a:r>
              <a:rPr sz="1800" lang="en"/>
              <a:t>        ‘foobar’, { } or [ ]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Two-way Data binding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y="4020125" x="3124300"/>
            <a:ext cy="16988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HTML superset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ng- annotations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Directives &lt;elements&gt;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Templates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{{ }}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y="3945100" x="5910075"/>
            <a:ext cy="1558799" cx="3401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JS to change the model,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API to manage the 'scope'</a:t>
            </a:r>
          </a:p>
          <a:p>
            <a:pPr rtl="0" lvl="0" indent="-342900" marL="457200">
              <a:lnSpc>
                <a:spcPct val="93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No DOM manipulation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</a:t>
            </a:r>
          </a:p>
        </p:txBody>
      </p:sp>
      <p:sp>
        <p:nvSpPr>
          <p:cNvPr id="336" name="Shape 336"/>
          <p:cNvSpPr/>
          <p:nvPr/>
        </p:nvSpPr>
        <p:spPr>
          <a:xfrm>
            <a:off y="1618450" x="3051412"/>
            <a:ext cy="4186900" cx="26092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y="1841375" x="1322400"/>
            <a:ext cy="3000000" cx="6936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JavaScript is event based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Can be difficult to get an overview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An interface for communication within an app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</a:t>
            </a:r>
          </a:p>
        </p:txBody>
      </p:sp>
      <p:sp>
        <p:nvSpPr>
          <p:cNvPr id="348" name="Shape 348"/>
          <p:cNvSpPr/>
          <p:nvPr/>
        </p:nvSpPr>
        <p:spPr>
          <a:xfrm>
            <a:off y="1476375" x="2038350"/>
            <a:ext cy="3905250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</a:t>
            </a:r>
          </a:p>
        </p:txBody>
      </p:sp>
      <p:sp>
        <p:nvSpPr>
          <p:cNvPr id="354" name="Shape 354"/>
          <p:cNvSpPr/>
          <p:nvPr/>
        </p:nvSpPr>
        <p:spPr>
          <a:xfrm>
            <a:off y="1162800" x="1219410"/>
            <a:ext cy="3904474" cx="6552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Mediator</a:t>
            </a:r>
          </a:p>
        </p:txBody>
      </p:sp>
      <p:sp>
        <p:nvSpPr>
          <p:cNvPr id="360" name="Shape 360"/>
          <p:cNvSpPr/>
          <p:nvPr/>
        </p:nvSpPr>
        <p:spPr>
          <a:xfrm>
            <a:off y="1086000" x="1197725"/>
            <a:ext cy="4937150" cx="6564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Mediators in AngularJS</a:t>
            </a:r>
          </a:p>
        </p:txBody>
      </p:sp>
      <p:sp>
        <p:nvSpPr>
          <p:cNvPr id="366" name="Shape 366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Modules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y="764650" x="304800"/>
            <a:ext cy="5030700" cx="7434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285714"/>
              <a:buFont typeface="Arial"/>
              <a:buChar char="•"/>
            </a:pPr>
            <a:r>
              <a:rPr lang="en"/>
              <a:t>
</a:t>
            </a:r>
            <a:r>
              <a:rPr sz="2400" lang="en"/>
              <a:t>Emulate classes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Private variables (closures)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Protect the global namespace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Code structure</a:t>
            </a:r>
          </a:p>
          <a:p>
            <a:pPr rtl="0" lvl="0" indent="-3810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JQuery, Dojo, ExtJs, YUI, RequireJS (AMD), CommonJS, AngularJS and many more.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Mediators in AngularJS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y="1782375" x="1040150"/>
            <a:ext cy="3000000" cx="7964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 indent="-3429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AngularJS === Mediator</a:t>
            </a:r>
          </a:p>
          <a:p>
            <a:pPr rtl="0" lvl="0" indent="-3429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Two-way data binding &amp; $on, $broadcast() , $emit()</a:t>
            </a:r>
          </a:p>
          <a:p>
            <a:pPr rtl="0" lvl="0" indent="-342900" marL="457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But it also works well to combine AngularJS with your own mediator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y="4642925" x="333725"/>
            <a:ext cy="604499" cx="384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Custom mediator in AnfgularJS demo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AngularJS - History</a:t>
            </a:r>
          </a:p>
        </p:txBody>
      </p:sp>
      <p:sp>
        <p:nvSpPr>
          <p:cNvPr id="379" name="Shape 379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AngularJS - History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1341450" x="395300"/>
            <a:ext cy="1558200" cx="8667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Char char="●"/>
            </a:pPr>
            <a:r>
              <a:rPr sz="1800" lang="en"/>
              <a:t>Google wanted to make the creation of Single Page Applications efficient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Char char="●"/>
            </a:pPr>
            <a:r>
              <a:rPr sz="1800" lang="en"/>
              <a:t>Created in 2009 as an internal Google project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Char char="●"/>
            </a:pPr>
            <a:r>
              <a:rPr sz="1800" lang="en"/>
              <a:t>Opinionated Model-View-Controller framework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Char char="●"/>
            </a:pPr>
            <a:r>
              <a:rPr sz="1800" lang="en"/>
              <a:t>1.0 was released June 13, 2012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Char char="●"/>
            </a:pPr>
            <a:r>
              <a:rPr sz="1800" lang="en"/>
              <a:t>Open Source</a:t>
            </a:r>
          </a:p>
        </p:txBody>
      </p:sp>
      <p:sp>
        <p:nvSpPr>
          <p:cNvPr id="386" name="Shape 386"/>
          <p:cNvSpPr/>
          <p:nvPr/>
        </p:nvSpPr>
        <p:spPr>
          <a:xfrm>
            <a:off y="2905125" x="623887"/>
            <a:ext cy="2876550" cx="7896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AngularJS -History</a:t>
            </a:r>
          </a:p>
        </p:txBody>
      </p:sp>
      <p:sp>
        <p:nvSpPr>
          <p:cNvPr id="392" name="Shape 392"/>
          <p:cNvSpPr/>
          <p:nvPr/>
        </p:nvSpPr>
        <p:spPr>
          <a:xfrm>
            <a:off y="1390650" x="619125"/>
            <a:ext cy="4076700" cx="7905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AngularJS -History</a:t>
            </a:r>
          </a:p>
        </p:txBody>
      </p:sp>
      <p:sp>
        <p:nvSpPr>
          <p:cNvPr id="398" name="Shape 398"/>
          <p:cNvSpPr/>
          <p:nvPr/>
        </p:nvSpPr>
        <p:spPr>
          <a:xfrm>
            <a:off y="1381125" x="614362"/>
            <a:ext cy="4095750" cx="7915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Working with AngularJS</a:t>
            </a:r>
          </a:p>
        </p:txBody>
      </p:sp>
      <p:sp>
        <p:nvSpPr>
          <p:cNvPr id="404" name="Shape 404"/>
          <p:cNvSpPr/>
          <p:nvPr/>
        </p:nvSpPr>
        <p:spPr>
          <a:xfrm>
            <a:off y="1729075" x="2435175"/>
            <a:ext cy="3625949" cx="3625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Hello world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y="1484775" x="252425"/>
            <a:ext cy="5126099" cx="85482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data-ng-app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Angular Hello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{{msg}}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/div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function SimpleController($scope) {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    $scope.msg = "Hello Angular JS :)";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 i="1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&lt;!-- Kick of angularjs --&gt;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lnSpc>
                <a:spcPct val="100000"/>
              </a:lnSpc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Concepts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y="1341450" x="395312"/>
            <a:ext cy="4319700" cx="796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1150" marL="457200">
              <a:lnSpc>
                <a:spcPct val="141250"/>
              </a:lnSpc>
              <a:spcBef>
                <a:spcPts val="0"/>
              </a:spcBef>
              <a:buClr>
                <a:srgbClr val="222222"/>
              </a:buClr>
              <a:buSzPct val="166666"/>
              <a:buFont typeface="Arial"/>
              <a:buChar char="•"/>
            </a:pPr>
            <a:r>
              <a:rPr b="1" sz="1300" lang="en" i="1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Controllers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expose model objects and methods to a view (via the use of $scope). They contain view-specific code without </a:t>
            </a:r>
            <a:r>
              <a:rPr sz="1300" lang="en" i="1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any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DOM manipulations.</a:t>
            </a:r>
          </a:p>
          <a:p>
            <a:pPr rtl="0" lvl="0" indent="-311150" marL="457200">
              <a:lnSpc>
                <a:spcPct val="141250"/>
              </a:lnSpc>
              <a:spcBef>
                <a:spcPts val="0"/>
              </a:spcBef>
              <a:buClr>
                <a:srgbClr val="222222"/>
              </a:buClr>
              <a:buSzPct val="166666"/>
              <a:buFont typeface="Arial"/>
              <a:buChar char="•"/>
            </a:pPr>
            <a:r>
              <a:rPr b="1" sz="1300" lang="en" i="1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Services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contain methods which perform view-independent operation. Business-logic code which is used by multiple views and/or in different contexts is right at home here. </a:t>
            </a:r>
            <a:r>
              <a:rPr sz="1300" lang="en" i="1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(Note: some global services might even operate on the DOM level -- for example to show modal dialog boxes or similar. These manipulations should however be independent from of concrete view in your application.)</a:t>
            </a:r>
          </a:p>
          <a:p>
            <a:pPr rtl="0" lvl="0" indent="-311150" marL="457200">
              <a:lnSpc>
                <a:spcPct val="141250"/>
              </a:lnSpc>
              <a:spcBef>
                <a:spcPts val="0"/>
              </a:spcBef>
              <a:buClr>
                <a:srgbClr val="222222"/>
              </a:buClr>
              <a:buSzPct val="166666"/>
              <a:buFont typeface="Arial"/>
              <a:buChar char="•"/>
            </a:pPr>
            <a:r>
              <a:rPr b="1" sz="1300" lang="en" i="1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Directives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are re-usable components which bind model values to DOM properties and react on DOM events to update model values</a:t>
            </a:r>
          </a:p>
          <a:p>
            <a:pPr rtl="0" lvl="0" indent="-311150" marL="457200">
              <a:lnSpc>
                <a:spcPct val="141250"/>
              </a:lnSpc>
              <a:spcBef>
                <a:spcPts val="0"/>
              </a:spcBef>
              <a:buClr>
                <a:srgbClr val="222222"/>
              </a:buClr>
              <a:buSzPct val="166666"/>
              <a:buFont typeface="Arial"/>
              <a:buChar char="•"/>
            </a:pPr>
            <a:r>
              <a:rPr b="1"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Model 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are plain objects or arrays jada jada</a:t>
            </a:r>
          </a:p>
          <a:p>
            <a:pPr rtl="0" lvl="0" indent="-311150" marL="457200">
              <a:lnSpc>
                <a:spcPct val="141250"/>
              </a:lnSpc>
              <a:spcBef>
                <a:spcPts val="0"/>
              </a:spcBef>
              <a:buClr>
                <a:srgbClr val="222222"/>
              </a:buClr>
              <a:buSzPct val="166666"/>
              <a:buFont typeface="Arial"/>
              <a:buChar char="•"/>
            </a:pPr>
            <a:r>
              <a:rPr b="1"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Filters </a:t>
            </a:r>
            <a:r>
              <a:rPr sz="1300" lang="en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format data for display to the users.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Data binding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y="1484775" x="252425"/>
            <a:ext cy="5126099" cx="85482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lnSpc>
                <a:spcPct val="100000"/>
              </a:lnSpc>
              <a:spcBef>
                <a:spcPts val="880"/>
              </a:spcBef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 i="1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&lt;!-- Data binging example --&gt;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Name: 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"yourName"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{{ yourName }}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</a:p>
          <a:p>
            <a:pPr algn="l" rtl="0" lvl="0" marR="0">
              <a:lnSpc>
                <a:spcPct val="100000"/>
              </a:lnSpc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Controllers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960450" x="395325"/>
            <a:ext cy="5718600" cx="8274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Name: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"yourName"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{{ yourName }}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 i="1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&lt;!-- A controller --&gt;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function SimpleController($scope)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$scope.yourName = "John \"Default\" Doe";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Modules</a:t>
            </a:r>
          </a:p>
        </p:txBody>
      </p:sp>
      <p:sp>
        <p:nvSpPr>
          <p:cNvPr id="152" name="Shape 152"/>
          <p:cNvSpPr/>
          <p:nvPr/>
        </p:nvSpPr>
        <p:spPr>
          <a:xfrm>
            <a:off y="1199925" x="1167025"/>
            <a:ext cy="4328049" cx="6809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Lab 1 - Hello Angular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y="1341450" x="395312"/>
            <a:ext cy="4319700" cx="8062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1 - Hello Angular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Create your first Angular web application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Verdana"/>
              <a:buAutoNum type="arabicPeriod"/>
            </a:pPr>
            <a:r>
              <a:rPr sz="1800" lang="en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Make the page AngularJS aware 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Verdana"/>
              <a:buAutoNum type="arabicPeriod"/>
            </a:pPr>
            <a:r>
              <a:rPr sz="1800" lang="en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Connect the &lt;input&gt; and the &lt;h1&gt; to a model</a:t>
            </a:r>
          </a:p>
          <a:p>
            <a:pPr rtl="0" lvl="0" indent="-342900" marL="457200">
              <a:buClr>
                <a:srgbClr val="000000"/>
              </a:buClr>
              <a:buSzPct val="100000"/>
              <a:buFont typeface="Verdana"/>
              <a:buAutoNum type="arabicPeriod"/>
            </a:pPr>
            <a:r>
              <a:rPr sz="1800" lang="en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Initialize the model with a value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Watch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1341450" x="395325"/>
            <a:ext cy="5296499" cx="8591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input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"word"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span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Length: {{wordLength}}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span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function SimpleController($scope)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$scope.wordLength = "0";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$scope.word = "";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$scope.$watch("word", function(newValue, oldValue)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$scope.wordLength = newValue.length;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});   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body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html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Lab 2 - Watch Angular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y="1341450" x="395312"/>
            <a:ext cy="4319700" cx="8046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b="1" sz="1800" lang="en"/>
              <a:t>Lab 2 - Watch Angular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b="1" sz="1800" lang="en"/>
              <a:t>Listen to model changes</a:t>
            </a:r>
          </a:p>
          <a:p>
            <a:r>
              <a:t/>
            </a:r>
          </a:p>
          <a:p>
            <a:pPr rtl="0" lvl="0" indent="-342900" marL="457200">
              <a:buClr>
                <a:srgbClr val="000000"/>
              </a:buClr>
              <a:buSzPct val="100000"/>
              <a:buFont typeface="Verdana"/>
              <a:buAutoNum type="arabicPeriod"/>
            </a:pPr>
            <a:r>
              <a:rPr sz="1800" lang="en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Make the counter update everytime the message changes</a:t>
            </a:r>
          </a:p>
          <a:p>
            <a:pPr rtl="0" lvl="0" indent="-342900" marL="457200">
              <a:buClr>
                <a:srgbClr val="000000"/>
              </a:buClr>
              <a:buSzPct val="100000"/>
              <a:buFont typeface="Verdana"/>
              <a:buAutoNum type="arabicPeriod"/>
            </a:pPr>
            <a:r>
              <a:rPr sz="1800" lang="en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css to make the number first GREEN then RED when the counter reach 10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 indent="0" marL="0">
              <a:buNone/>
            </a:pPr>
            <a:r>
              <a:rPr sz="1800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1800"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//Hint use  $scope.$watch to listen for changes</a:t>
            </a:r>
          </a:p>
          <a:p>
            <a:r>
              <a:t/>
            </a:r>
          </a:p>
          <a:p>
            <a:pPr lvl="0" indent="0" marL="0">
              <a:buNone/>
            </a:pPr>
            <a:r>
              <a:rPr sz="1800"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//Hint use AngularJS to set CSS classes ‘.normal’ and ‘.warning’</a:t>
            </a:r>
            <a:r>
              <a:rPr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Iterating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y="951375" x="161200"/>
            <a:ext cy="5726700" cx="8700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h3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Looping with the ng-repeat directive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h3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ul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li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data-ng-repeat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"personName in names"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{{personName}}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li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ul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function SimpleController($scope) {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$scope.names = ['Dave', 'Napur', 'Heedy', 'Shriva'];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9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20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21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22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23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 - Lab 3 - Iterating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1341450" x="395312"/>
            <a:ext cy="4319700" cx="8046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3 - Iterating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Use the Hello World Lab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Change the model to an array of messages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Change the View to display an array of messages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Show/Hide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y="1341450" x="250875"/>
            <a:ext cy="5345999" cx="8660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 me: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"checked"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br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ng-show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"checked"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Checkbox is now checked!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br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 me 2: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"checked2"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br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ng-hide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"checked2"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Checkbox is now unchecked!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9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0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1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2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Conditional 1(3) 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y="1341450" x="220425"/>
            <a:ext cy="4319700" cx="8632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select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"selectedColor"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 ng-options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"color as color.name for color in colors"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select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Conditional 2(3) 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1341450" x="220425"/>
            <a:ext cy="4319700" cx="8632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ng-switch on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"selectedColor.id"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ng-switch-when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"background-color: red;"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ng-switch-when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"green"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"background-color: green;"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ng-switch-when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"background-color: blue;"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ng-switch-default&gt;</a:t>
            </a:r>
            <a:r>
              <a:rPr sz="1800" lang="en">
                <a:solidFill>
                  <a:srgbClr val="DDBB00"/>
                </a:solidFill>
                <a:latin typeface="Courier New"/>
                <a:ea typeface="Courier New"/>
                <a:cs typeface="Courier New"/>
                <a:sym typeface="Courier New"/>
              </a:rPr>
              <a:t>&amp;nbsp;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9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Conditional 3(3) 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341450" x="220425"/>
            <a:ext cy="4319700" cx="8632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function SimpleController($scope) {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$scope.colors = [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"red", "name": "Red"},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"green", "name": "Green"},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"blue", "name": "Blue"}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];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Angular JS - Classes 1(2)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y="1341450" x="395312"/>
            <a:ext cy="4319700" cx="7921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select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"selectedColor"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ng-options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"color as color.name for color in colors"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select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"margin: 3px; padding: 2px; width: 50px; height: 50px; background-color: red;"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  ng-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"{'background-color':selectedColor.id}"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{{selectedColor.name}}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“Crockfords module patterns”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y="868950" x="538175"/>
            <a:ext cy="4701300" cx="7850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Calculator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//Private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//Public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add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reset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getSum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 console.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calc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Calculator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//12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reset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//0</a:t>
            </a:r>
          </a:p>
          <a:p>
            <a:r>
              <a:t/>
            </a:r>
          </a:p>
          <a:p>
            <a:pPr rtl="0" lvl="0">
              <a:lnSpc>
                <a:spcPct val="105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//undefined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Angular JS - Classes 2(2)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y="1341450" x="395300"/>
            <a:ext cy="5406899" cx="7921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function SimpleController($scope) {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$scope.colors = [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"red", "name": "Red"},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"green", "name": "Green"},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{"id": "blue", "name": "Blue"}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];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$scope.selectedColor = {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"white",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"name": ""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Angular JS - Click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y="1022800" x="187473"/>
            <a:ext cy="5684399" cx="8787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span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ng-click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"doSomething()"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"cursor:pointer;"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span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br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"width: 70px; height: 30px; background-color: yellow; padding: 10px;"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ng-show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"checked"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Clicked!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div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function SimpleController($scope)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$scope.checked = false;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$scope.doSomething = function()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$scope.checked = !$scope.checked;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9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0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1"/>
              </a:rPr>
              <a:t>body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22"/>
              </a:rPr>
              <a:t>html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Angular JS - Submit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y="1022800" x="187473"/>
            <a:ext cy="5684399" cx="8787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ng-app&gt;</a:t>
            </a:r>
          </a:p>
          <a:p>
            <a:pPr rtl="0" lvl="0"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 Angular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form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ng-submit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"submit()"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Enter text and hit enter: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input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input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pre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list={{list}}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pre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form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function SimpleController($scope)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$scope.text = "";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$scope.list = [];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$scope.submit = function()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if ($scope.text) {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$scope.list.push($scope.text);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$scope.text = '';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script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Angular JS - API</a:t>
            </a:r>
          </a:p>
          <a:p>
            <a:r>
              <a:t/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y="1341450" x="395312"/>
            <a:ext cy="4319700" cx="8006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3000" lang="en"/>
              <a:t>
</a:t>
            </a:r>
          </a:p>
          <a:p>
            <a:r>
              <a:t/>
            </a:r>
          </a:p>
          <a:p>
            <a:pPr algn="ctr">
              <a:buNone/>
            </a:pPr>
            <a:r>
              <a:rPr u="sng" sz="3000" lang="en">
                <a:solidFill>
                  <a:schemeClr val="hlink"/>
                </a:solidFill>
                <a:hlinkClick r:id="rId3"/>
              </a:rPr>
              <a:t>http://docs.angularjs.org/api/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Directives and filters 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y="1036200" x="313250"/>
            <a:ext cy="5529000" cx="8517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BBD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html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data-ng-app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Angular directives and filters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title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head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body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"SimpleController"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Filter: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{{ name 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br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ul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li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data-ng-repeat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"cust in customers | filter:name 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{{cust.name | uppercase}} - {{cust.city | lowercase}}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li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ul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function SimpleController($scope) {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$scope.customers = [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{name:'John Smith',city:'Pheonix'},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{name:'John Doe',city:'New York'},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{name:'Ada  Bertil',city:'Fun City'}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];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algn="l" rtl="0" lvl="0" marR="0">
              <a:spcBef>
                <a:spcPts val="88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Bootstrap &amp; Controllers</a:t>
            </a: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y="1484772" x="685800"/>
            <a:ext cy="5171699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var demoApp = angular.module("demoApp", []);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var controllers = {};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controllers.SimpleController = function ($scope) {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$scope.customers = [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{name:'John Smith',city:'Pheonix'},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{name:'Adam Doe',city:'Atlanta'},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{name:'Karl Svensson',city:'Stockholm'},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{name:'John Doe',city:'New York'}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];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demoApp.controller(controllers);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Bootstrap &amp; Controllers</a:t>
            </a:r>
          </a:p>
        </p:txBody>
      </p:sp>
      <p:sp>
        <p:nvSpPr>
          <p:cNvPr id="540" name="Shape 540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y="1484772" x="685800"/>
            <a:ext cy="5171699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"https://ajax.googleapis.com/ajax/libs/angularjs/1.0.7/angular-resource.min.js"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var demoApp = angular.module("demoApp", [“ngResource”]);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demoApp.controller(“SimpleController”, function ($scope) {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…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script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Your Own Directives - View 1(3)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y="1341450" x="395311"/>
            <a:ext cy="4319700" cx="7635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ng-app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"myApp"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"SumController"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Current Value: {{someData.sum}}</a:t>
            </a:r>
            <a:b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button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my-confirm-click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"increment(2)"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Increment by 2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button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Your Own Directives - Controller 2(3)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y="1341450" x="395313"/>
            <a:ext cy="4319700" cx="8231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"myApp"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SumController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someData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sum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valueToAdd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someData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someData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valueToAdd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Your Own Directives - Directive 3(3)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1341450" x="395325"/>
            <a:ext cy="5282700" cx="8466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module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"myApp"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directive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"myConfirmClick"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$parse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restrict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link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element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parsed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$parse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attrs.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myConfirmClick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element.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"click"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alert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"Handling the click!"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scope.$apply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parsed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Revealing module pattern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y="1061000" x="395300"/>
            <a:ext cy="5432699" cx="68643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calc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Calculator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version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'1.0'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add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reset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getSum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 public pointers to private functions and properties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version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add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add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reset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reset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getSum 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getSum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//12</a:t>
            </a:r>
          </a:p>
          <a:p>
            <a:pPr rtl="0" lvl="0">
              <a:lnSpc>
                <a:spcPct val="93000"/>
              </a:lnSpc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reset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//0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Your Second Own Directives - View 1(3)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y="1341450" x="395311"/>
            <a:ext cy="4319700" cx="7635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&lt;my-widget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"Widget Title"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This is some content of my custom widget ...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my-widget&gt;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Your second Own Directives - Directive 2(3)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y="1341450" x="395325"/>
            <a:ext cy="5282700" cx="8466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myApp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"myApp"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directive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'myWidget'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restrict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replace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336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transclude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336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template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'&lt;div class="widget"&gt;'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'&lt;div class="content" ng-transclude&gt;&lt;/div&gt;'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'&lt;/div&gt;'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link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element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element.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"&lt;div class='title'&gt;"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attrs.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"&lt;/div&gt;"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 indent="0" marL="53975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Your second Own Directives - Directive 3(3)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</a:t>
            </a:r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y="1341450" x="395309"/>
            <a:ext cy="4319700" cx="7095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&lt;my-widget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"Outer Widget"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This is some content of my outer widget.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As part of it, it contains an inner widget.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&lt;my-widget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"Inner Widget"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 now is the content of my inner widget ...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my-widget&gt;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my-widget&gt;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Lab 4 - Hello Directive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y="1341450" x="395313"/>
            <a:ext cy="4319700" cx="8138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4 - Hello Directive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 Create a hello world directive tag that displays a messages small or big and changes its message when it is clicked on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Check the View (html) to see the Directories attributes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Fill in the blanks in the </a:t>
            </a:r>
            <a:r>
              <a:rPr sz="180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helloDirective</a:t>
            </a:r>
          </a:p>
          <a:p>
            <a:pPr rtl="0" lvl="1" indent="-342900" marL="914400">
              <a:buClr>
                <a:srgbClr val="000000"/>
              </a:buClr>
              <a:buSzPct val="100000"/>
              <a:buFont typeface="Verdana"/>
              <a:buAutoNum type="alphaLcPeriod"/>
            </a:pPr>
            <a:r>
              <a:rPr sz="180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 the message</a:t>
            </a:r>
          </a:p>
          <a:p>
            <a:pPr rtl="0" lvl="1" indent="-342900" marL="914400">
              <a:buClr>
                <a:srgbClr val="000000"/>
              </a:buClr>
              <a:buSzPct val="100000"/>
              <a:buFont typeface="Verdana"/>
              <a:buAutoNum type="alphaLcPeriod"/>
            </a:pPr>
            <a:r>
              <a:rPr sz="180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Make the directive handle large text </a:t>
            </a:r>
          </a:p>
          <a:p>
            <a:pPr rtl="0" lvl="1" indent="-342900" marL="914400">
              <a:buClr>
                <a:srgbClr val="000000"/>
              </a:buClr>
              <a:buSzPct val="100000"/>
              <a:buFont typeface="Verdana"/>
              <a:buAutoNum type="alphaLcPeriod"/>
            </a:pPr>
            <a:r>
              <a:rPr sz="180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 behavior to change message when clicked 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// Hint Use element[0] to access the DOM-node in the directive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Broadcast 1(2) - View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y="1341450" x="395312"/>
            <a:ext cy="4319700" cx="8077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"MyCtrl"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 indent="-127000" marL="1552575">
              <a:buNone/>
            </a:pP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 indent="-127000" marL="1552575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ng-click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"sendMessage()"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 indent="-127000" marL="1552575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"Send Message"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Broadcast 1(2) - Controller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y="1341450" x="395325"/>
            <a:ext cy="5421000" cx="8077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myApp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'myApp'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'MyCtrl'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$rootScope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'listening'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$scope.$on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'hi'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sendMessage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type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'channel'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action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'create'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data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"ssss"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$rootScope.$broadcast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console.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'broadcasting'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 - Lab 5 - Broadcast</a:t>
            </a:r>
          </a:p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y="1341450" x="395312"/>
            <a:ext cy="4319700" cx="8092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5 - Broadcast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Create two buttons that triggers broadcasts 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Make a panel that shows number of messages received 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and from where the last message was sent (button)</a:t>
            </a:r>
          </a:p>
          <a:p>
            <a:r>
              <a:t/>
            </a:r>
          </a:p>
          <a:p>
            <a:pPr lvl="0">
              <a:buClr>
                <a:srgbClr val="000000"/>
              </a:buClr>
              <a:buSzPct val="78571"/>
              <a:buFont typeface="Arial"/>
              <a:buNone/>
            </a:pPr>
            <a:r>
              <a:rPr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//Hint use $scope.$broadcast and $scope.$on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Geoman - Introduction</a:t>
            </a:r>
          </a:p>
        </p:txBody>
      </p:sp>
      <p:sp>
        <p:nvSpPr>
          <p:cNvPr id="608" name="Shape 608"/>
          <p:cNvSpPr/>
          <p:nvPr/>
        </p:nvSpPr>
        <p:spPr>
          <a:xfrm>
            <a:off y="1667900" x="2181925"/>
            <a:ext cy="4056100" cx="46881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Full stack</a:t>
            </a:r>
          </a:p>
        </p:txBody>
      </p:sp>
      <p:sp>
        <p:nvSpPr>
          <p:cNvPr id="614" name="Shape 614"/>
          <p:cNvSpPr/>
          <p:nvPr/>
        </p:nvSpPr>
        <p:spPr>
          <a:xfrm>
            <a:off y="2365375" x="46037"/>
            <a:ext cy="3648075" cx="90709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15" name="Shape 615"/>
          <p:cNvSpPr/>
          <p:nvPr/>
        </p:nvSpPr>
        <p:spPr>
          <a:xfrm>
            <a:off y="1344612" x="2768600"/>
            <a:ext cy="561974" cx="32543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Node.js</a:t>
            </a:r>
          </a:p>
        </p:txBody>
      </p:sp>
      <p:sp>
        <p:nvSpPr>
          <p:cNvPr id="621" name="Shape 621"/>
          <p:cNvSpPr/>
          <p:nvPr/>
        </p:nvSpPr>
        <p:spPr>
          <a:xfrm>
            <a:off y="3374588" x="1266806"/>
            <a:ext cy="2802136" cx="60716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22" name="Shape 622"/>
          <p:cNvSpPr/>
          <p:nvPr/>
        </p:nvSpPr>
        <p:spPr>
          <a:xfrm>
            <a:off y="1305593" x="2142984"/>
            <a:ext cy="2380648" cx="46128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Facade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y="1524000" x="609600"/>
            <a:ext cy="4562099" cx="714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Calculator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sum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module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add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	numbers.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    	sum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sum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value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reset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 sum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printSum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console.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'Result '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sum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add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	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args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Array.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arguments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module.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reset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module.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module.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printSum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calc 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2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Calculator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rtl="0" lvl="0">
              <a:lnSpc>
                <a:spcPct val="93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sz="12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//12</a:t>
            </a:r>
          </a:p>
          <a:p>
            <a:pPr rtl="0" lvl="0">
              <a:lnSpc>
                <a:spcPct val="105000"/>
              </a:lnSpc>
              <a:buClr>
                <a:srgbClr val="000000"/>
              </a:buClr>
              <a:buSzPct val="91666"/>
              <a:buFont typeface="Arial"/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calc.</a:t>
            </a:r>
            <a:r>
              <a:rPr sz="12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12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2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sz="12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//16   </a:t>
            </a:r>
          </a:p>
          <a:p>
            <a:pPr rtl="0" lvl="0">
              <a:lnSpc>
                <a:spcPct val="93000"/>
              </a:lnSpc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Yo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y="1768475" x="122237"/>
            <a:ext cy="4384799" cx="9071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28200" anchor="t" anchorCtr="0">
            <a:noAutofit/>
          </a:bodyPr>
          <a:lstStyle/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56249"/>
              <a:buFont typeface="Arial"/>
              <a:buChar char="•"/>
            </a:pPr>
            <a:r>
              <a:rPr sz="3200" lang="en"/>
              <a:t>'</a:t>
            </a:r>
            <a:r>
              <a:rPr sz="3000" lang="en"/>
              <a:t>Scaffolding tool'</a:t>
            </a:r>
          </a:p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 Generators </a:t>
            </a:r>
          </a:p>
          <a:p>
            <a:pPr rtl="0" lvl="3" indent="-381000" marL="1600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HTML5 boilerplate</a:t>
            </a:r>
          </a:p>
          <a:p>
            <a:pPr rtl="0" lvl="3" indent="-381000" marL="1600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Node.js </a:t>
            </a:r>
          </a:p>
          <a:p>
            <a:pPr rtl="0" lvl="3" indent="-381000" marL="1600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RequireJs </a:t>
            </a:r>
          </a:p>
          <a:p>
            <a:pPr rtl="0" lvl="3" indent="-381000" marL="1600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Backbone </a:t>
            </a:r>
          </a:p>
          <a:p>
            <a:pPr rtl="0" lvl="3" indent="-381000" marL="160020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"/>
              <a:t>AngularJS</a:t>
            </a:r>
          </a:p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Create the Grunt configuration</a:t>
            </a:r>
          </a:p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Create the Bower configuration</a:t>
            </a:r>
          </a:p>
        </p:txBody>
      </p:sp>
      <p:sp>
        <p:nvSpPr>
          <p:cNvPr id="629" name="Shape 629"/>
          <p:cNvSpPr/>
          <p:nvPr/>
        </p:nvSpPr>
        <p:spPr>
          <a:xfrm>
            <a:off y="941377" x="7366000"/>
            <a:ext cy="1734299" cx="10593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Bower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y="1768475" x="503237"/>
            <a:ext cy="4384799" cx="9071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28200" anchor="t" anchorCtr="0">
            <a:noAutofit/>
          </a:bodyPr>
          <a:lstStyle/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Taskrunner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Live (reload) server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Compile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Copy, move, concatenate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Minification 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Test</a:t>
            </a:r>
          </a:p>
          <a:p>
            <a:pPr rtl="0" lvl="1" indent="180975" marL="539750">
              <a:lnSpc>
                <a:spcPct val="93000"/>
              </a:lnSpc>
              <a:spcAft>
                <a:spcPts val="11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Jshint/JsLin</a:t>
            </a:r>
            <a:r>
              <a:rPr sz="2800" lang="en"/>
              <a:t>t</a:t>
            </a:r>
          </a:p>
          <a:p>
            <a:r>
              <a:t/>
            </a:r>
          </a:p>
        </p:txBody>
      </p:sp>
      <p:sp>
        <p:nvSpPr>
          <p:cNvPr id="636" name="Shape 636"/>
          <p:cNvSpPr/>
          <p:nvPr/>
        </p:nvSpPr>
        <p:spPr>
          <a:xfrm>
            <a:off y="1069053" x="6993075"/>
            <a:ext cy="1573649" cx="15702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Bower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y="1997075" x="1036628"/>
            <a:ext cy="4384799" cx="6148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28200" anchor="t" anchorCtr="0">
            <a:noAutofit/>
          </a:bodyPr>
          <a:lstStyle/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>
                <a:solidFill>
                  <a:srgbClr val="222222"/>
                </a:solidFill>
              </a:rPr>
              <a:t>Package manager for the web</a:t>
            </a:r>
          </a:p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Dependencies</a:t>
            </a:r>
          </a:p>
          <a:p>
            <a:pPr rtl="0" lvl="0" indent="187325" marL="107950">
              <a:lnSpc>
                <a:spcPct val="93000"/>
              </a:lnSpc>
              <a:spcAft>
                <a:spcPts val="140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Uses Git</a:t>
            </a:r>
          </a:p>
        </p:txBody>
      </p:sp>
      <p:sp>
        <p:nvSpPr>
          <p:cNvPr id="643" name="Shape 643"/>
          <p:cNvSpPr/>
          <p:nvPr/>
        </p:nvSpPr>
        <p:spPr>
          <a:xfrm>
            <a:off y="1106129" x="7257975"/>
            <a:ext cy="1188574" cx="1188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The creators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y="976312" x="650875"/>
            <a:ext cy="5759400" cx="6659699"/>
          </a:xfrm>
          <a:prstGeom prst="rect">
            <a:avLst/>
          </a:prstGeom>
          <a:noFill/>
          <a:ln>
            <a:noFill/>
          </a:ln>
        </p:spPr>
        <p:txBody>
          <a:bodyPr bIns="45000" rIns="90000" lIns="90000" tIns="58600" anchor="t" anchorCtr="0">
            <a:noAutofit/>
          </a:bodyPr>
          <a:lstStyle/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1800" lang="en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
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	 Add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Osmani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		 Sindr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Sorhus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	   Brian</a:t>
            </a:r>
            <a:r>
              <a:rPr sz="32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rd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Eric Bidel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ul Irish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Mickael Da</a:t>
            </a:r>
            <a:r>
              <a:rPr strike="noStrike" u="none" b="1" cap="none" baseline="0" sz="3200" lang="en" i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iel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Pasca</a:t>
            </a:r>
            <a:r>
              <a:rPr strike="noStrike" u="none" b="1" cap="none" baseline="0" sz="3200" lang="en" i="0">
                <a:solidFill>
                  <a:srgbClr val="E6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Hartig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Stephen S</a:t>
            </a:r>
            <a:r>
              <a:rPr strike="noStrike" u="none" b="1" cap="none" baseline="0" sz="3200" lang="en" i="0">
                <a:solidFill>
                  <a:srgbClr val="E6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wchuk</a:t>
            </a:r>
          </a:p>
          <a:p>
            <a:pPr algn="l" rtl="0" lvl="0" marR="0" indent="0" mar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Frederick R</a:t>
            </a:r>
            <a:r>
              <a:rPr strike="noStrike" u="none" b="1" cap="none" baseline="0" sz="3200" lang="en" i="0">
                <a:solidFill>
                  <a:srgbClr val="E6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trike="noStrike" u="none" b="0" cap="none" baseline="0" sz="3200" lang="en" i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- Demo</a:t>
            </a:r>
          </a:p>
        </p:txBody>
      </p:sp>
      <p:sp>
        <p:nvSpPr>
          <p:cNvPr id="655" name="Shape 655"/>
          <p:cNvSpPr/>
          <p:nvPr/>
        </p:nvSpPr>
        <p:spPr>
          <a:xfrm>
            <a:off y="1410150" x="2144874"/>
            <a:ext cy="4925049" cx="49222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Yeoman Lab 6- Install 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y="1301875" x="748325"/>
            <a:ext cy="457200" cx="5958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chemeClr val="dk1"/>
                </a:solidFill>
              </a:rPr>
              <a:t>Lab 6  - </a:t>
            </a:r>
            <a:r>
              <a:rPr sz="1800" lang="en"/>
              <a:t>Install Yeoman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42900" marL="457200">
              <a:spcBef>
                <a:spcPts val="28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>
                <a:solidFill>
                  <a:schemeClr val="dk1"/>
                </a:solidFill>
              </a:rPr>
              <a:t>Install Node.js </a:t>
            </a:r>
            <a:r>
              <a:rPr u="sng" sz="1800" lang="en">
                <a:solidFill>
                  <a:schemeClr val="hlink"/>
                </a:solidFill>
                <a:hlinkClick r:id="rId3"/>
              </a:rPr>
              <a:t>http://nodejs.org/</a:t>
            </a:r>
            <a:r>
              <a:rPr sz="1800" lang="en"/>
              <a:t> </a:t>
            </a:r>
          </a:p>
          <a:p>
            <a:pPr rtl="0" lvl="0" indent="-342900" marL="457200">
              <a:spcBef>
                <a:spcPts val="28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>
                <a:solidFill>
                  <a:schemeClr val="dk1"/>
                </a:solidFill>
              </a:rPr>
              <a:t>Install Yeoman </a:t>
            </a:r>
            <a:r>
              <a:rPr u="sng" sz="1800" lang="en">
                <a:solidFill>
                  <a:schemeClr val="hlink"/>
                </a:solidFill>
                <a:hlinkClick r:id="rId4"/>
              </a:rPr>
              <a:t>http://yeoman.io/gettingstarted.html</a:t>
            </a:r>
          </a:p>
          <a:p>
            <a:pPr rtl="0" lvl="0" indent="-342900" marL="457200">
              <a:spcBef>
                <a:spcPts val="28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Install the AngularJs generator </a:t>
            </a:r>
          </a:p>
          <a:p>
            <a:pPr rtl="0" lvl="0" indent="-342900" marL="457200">
              <a:spcBef>
                <a:spcPts val="28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sz="1800" lang="en"/>
              <a:t>Use Yeoman to create a new AngularJs web app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Routing</a:t>
            </a: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y="1341450" x="395300"/>
            <a:ext cy="5225699" cx="7396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'pocApp'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$routeProvider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$routeProvider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templateUrl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'views/main.html'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controller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'MainCtrl'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'/metadata'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templateUrl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'views/metadata.html'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controller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'MetadataCtrl'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otherwise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redirectTo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Lab 7 - Routing</a:t>
            </a: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y="1341450" x="395313"/>
            <a:ext cy="4319700" cx="8107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7: Routing</a:t>
            </a:r>
          </a:p>
          <a:p>
            <a:pPr rtl="0" lvl="0">
              <a:buNone/>
            </a:pPr>
            <a:r>
              <a:rPr sz="1800" lang="en"/>
              <a:t>Route to different “pages”  with different background color. (Blue and red)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>
                <a:solidFill>
                  <a:srgbClr val="000000"/>
                </a:solidFill>
              </a:rPr>
              <a:t>Use the to Anchor tags found in index.html to trigger color switch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>
                <a:solidFill>
                  <a:srgbClr val="000000"/>
                </a:solidFill>
              </a:rPr>
              <a:t>Use the select to trigger colors switch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 i="1">
                <a:solidFill>
                  <a:srgbClr val="999988"/>
                </a:solidFill>
                <a:latin typeface="Verdana"/>
                <a:ea typeface="Verdana"/>
                <a:cs typeface="Verdana"/>
                <a:sym typeface="Verdana"/>
              </a:rPr>
              <a:t>//Hint all views use the same controller the MainCtrl but different views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lang="en" i="1">
                <a:solidFill>
                  <a:srgbClr val="B7B7B7"/>
                </a:solidFill>
              </a:rPr>
              <a:t>//Hint2 Look in the directive for the </a:t>
            </a:r>
            <a:r>
              <a:rPr lang="en" i="1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colorChooser for more </a:t>
            </a:r>
            <a:r>
              <a:rPr lang="en" i="1">
                <a:solidFill>
                  <a:srgbClr val="B7B7B7"/>
                </a:solidFill>
              </a:rPr>
              <a:t>hints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Services</a:t>
            </a:r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y="1484783" x="685800"/>
            <a:ext cy="4114800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3000" lang="en">
                <a:solidFill>
                  <a:schemeClr val="dk1"/>
                </a:solidFill>
              </a:rPr>
              <a:t>Services</a:t>
            </a:r>
          </a:p>
          <a:p>
            <a:pPr algn="l" rtl="0" lvl="0" marR="0" indent="-419100" marL="914400">
              <a:spcBef>
                <a:spcPts val="88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3000" lang="en">
                <a:solidFill>
                  <a:schemeClr val="dk1"/>
                </a:solidFill>
              </a:rPr>
              <a:t>Constant</a:t>
            </a:r>
          </a:p>
          <a:p>
            <a:pPr algn="l" rtl="0" lvl="0" marR="0" indent="-419100" marL="914400">
              <a:spcBef>
                <a:spcPts val="8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3000" lang="en">
                <a:solidFill>
                  <a:schemeClr val="dk1"/>
                </a:solidFill>
              </a:rPr>
              <a:t>Value</a:t>
            </a:r>
          </a:p>
          <a:p>
            <a:pPr algn="l" rtl="0" lvl="0" marR="0" indent="-419100" marL="914400">
              <a:spcBef>
                <a:spcPts val="8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3000" lang="en">
                <a:solidFill>
                  <a:schemeClr val="dk1"/>
                </a:solidFill>
              </a:rPr>
              <a:t>Factory</a:t>
            </a:r>
          </a:p>
          <a:p>
            <a:pPr algn="l" rtl="0" lvl="0" marR="0" indent="-419100" marL="914400">
              <a:spcBef>
                <a:spcPts val="8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3000" lang="en">
                <a:solidFill>
                  <a:schemeClr val="dk1"/>
                </a:solidFill>
              </a:rPr>
              <a:t>Service</a:t>
            </a:r>
          </a:p>
          <a:p>
            <a:pPr algn="l" rtl="0" lvl="0" marR="0" indent="-419100" marL="914400">
              <a:spcBef>
                <a:spcPts val="8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3000" lang="en">
                <a:solidFill>
                  <a:schemeClr val="dk1"/>
                </a:solidFill>
              </a:rPr>
              <a:t>Provider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Constant</a:t>
            </a:r>
          </a:p>
        </p:txBody>
      </p:sp>
      <p:sp>
        <p:nvSpPr>
          <p:cNvPr id="687" name="Shape 687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y="1484772" x="685800"/>
            <a:ext cy="5186699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demoApp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"demoApp"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controllers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controllers.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SimpleController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controllers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"customers"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'John Smith'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'Pheonix'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'Adam Doe'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'Atlanta'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'Karl Svensson'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'Stockholm'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'John Doe'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'New York'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Facade </a:t>
            </a:r>
          </a:p>
        </p:txBody>
      </p:sp>
      <p:sp>
        <p:nvSpPr>
          <p:cNvPr id="176" name="Shape 176"/>
          <p:cNvSpPr/>
          <p:nvPr/>
        </p:nvSpPr>
        <p:spPr>
          <a:xfrm>
            <a:off y="991325" x="2698700"/>
            <a:ext cy="2857500" cx="2857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7" name="Shape 177"/>
          <p:cNvSpPr txBox="1"/>
          <p:nvPr/>
        </p:nvSpPr>
        <p:spPr>
          <a:xfrm>
            <a:off y="3219825" x="3635050"/>
            <a:ext cy="2134199" cx="43442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2400" lang="en"/>
              <a:t>
</a:t>
            </a:r>
            <a:r>
              <a:rPr sz="2400" lang="en"/>
              <a:t>$('#table');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None/>
            </a:pPr>
            <a:r>
              <a:rPr sz="2400" lang="en"/>
              <a:t>$('.table');</a:t>
            </a:r>
          </a:p>
          <a:p>
            <a:r>
              <a:t/>
            </a:r>
          </a:p>
          <a:p>
            <a:pPr rtl="0" lvl="0">
              <a:lnSpc>
                <a:spcPct val="93000"/>
              </a:lnSpc>
              <a:buNone/>
            </a:pPr>
            <a:r>
              <a:rPr sz="2400" lang="en"/>
              <a:t>$('table');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Value</a:t>
            </a:r>
          </a:p>
        </p:txBody>
      </p:sp>
      <p:sp>
        <p:nvSpPr>
          <p:cNvPr id="695" name="Shape 695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y="1142650" x="685800"/>
            <a:ext cy="5528700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demoApp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"demoApp"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controllers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controllers.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SimpleController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customers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list2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customers.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([{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'Kalle Anka'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'Ankeborg'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}])})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controllers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demoApp.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"customers"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'John Smith'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'Pheonix'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'Adam Doe'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'Atlanta'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'Karl Svensson'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'Stockholm'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'John Doe'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'New York'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]})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Factory</a:t>
            </a:r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y="1142650" x="685800"/>
            <a:ext cy="5528700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angular.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"app"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'MainCtrl'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$scope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foo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$scope.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foo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factory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"Private"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getPrivate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variable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"This is public"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getPrivate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getPrivate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Service 1(2)</a:t>
            </a:r>
          </a:p>
        </p:txBody>
      </p:sp>
      <p:sp>
        <p:nvSpPr>
          <p:cNvPr id="711" name="Shape 711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y="1142650" x="281575"/>
            <a:ext cy="5528700" cx="8176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"Private"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"This is public"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getPrivate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Angular JS - Service 2(2)</a:t>
            </a:r>
          </a:p>
        </p:txBody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y="1341450" x="395325"/>
            <a:ext cy="5290799" cx="8399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880"/>
              </a:spcBef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factory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'foo2'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Foobar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0" marL="0">
              <a:spcBef>
                <a:spcPts val="880"/>
              </a:spcBef>
              <a:buNone/>
            </a:pP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Foobar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thisIsPrivate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"Private"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"This is public"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getPrivate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thisIsPrivate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Provider</a:t>
            </a:r>
          </a:p>
        </p:txBody>
      </p:sp>
      <p:sp>
        <p:nvSpPr>
          <p:cNvPr id="725" name="Shape 725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y="836925" x="216525"/>
            <a:ext cy="5946900" cx="824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"Private"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setPrivate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newVal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thisIsPrivate 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newVal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$get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getPrivate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thisIsPrivate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variable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"This is public"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getPrivate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getPrivate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algn="l" rtl="0" lvl="0" marR="0">
              <a:spcBef>
                <a:spcPts val="88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fooProvider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fooProvider.</a:t>
            </a:r>
            <a:r>
              <a:rPr sz="18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setPrivate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800" lang="en">
                <a:solidFill>
                  <a:srgbClr val="3366CC"/>
                </a:solidFill>
                <a:latin typeface="Courier New"/>
                <a:ea typeface="Courier New"/>
                <a:cs typeface="Courier New"/>
                <a:sym typeface="Courier New"/>
              </a:rPr>
              <a:t>'New value from config'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sz="1800" lang="en">
                <a:solidFill>
                  <a:srgbClr val="3399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Lab 8 - Artist Search</a:t>
            </a:r>
          </a:p>
        </p:txBody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y="1341450" x="395312"/>
            <a:ext cy="4319700" cx="8001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Lab 8: Artist Search</a:t>
            </a:r>
          </a:p>
          <a:p>
            <a:r>
              <a:t/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Use the  input field and a button to search. 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Typed in text will be used for searching for matching artist using AudioScrobbler REST API. 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Use ng-repeat  +  &lt;span&gt; and &lt;img&gt; tags  to present the result  as an image gallery.</a:t>
            </a:r>
          </a:p>
          <a:p>
            <a:pPr rtl="0" lvl="0" indent="-342900" marL="457200">
              <a:buClr>
                <a:schemeClr val="accent3"/>
              </a:buClr>
              <a:buSzPct val="100000"/>
              <a:buFont typeface="Arial"/>
              <a:buAutoNum type="arabicPeriod"/>
            </a:pPr>
            <a:r>
              <a:rPr sz="1800" lang="en"/>
              <a:t>When you are ready migrate the search logic to a service, do not pass $scope to the service use a  callback function instead</a:t>
            </a:r>
          </a:p>
          <a:p>
            <a:r>
              <a:t/>
            </a:r>
          </a:p>
          <a:p>
            <a:pPr rtl="0" lvl="0" indent="0" marL="0">
              <a:buNone/>
            </a:pPr>
            <a:r>
              <a:rPr sz="1800" lang="en">
                <a:solidFill>
                  <a:srgbClr val="B7B7B7"/>
                </a:solidFill>
              </a:rPr>
              <a:t>//Use the built in $http service do get data</a:t>
            </a:r>
          </a:p>
          <a:p>
            <a:pPr rtl="0" lvl="0" indent="0" marL="0">
              <a:buNone/>
            </a:pPr>
            <a:r>
              <a:rPr sz="1800" lang="en">
                <a:solidFill>
                  <a:srgbClr val="B7B7B7"/>
                </a:solidFill>
              </a:rPr>
              <a:t>//Hint You need to add the query to the baseUrl variable in the controller</a:t>
            </a:r>
          </a:p>
          <a:p>
            <a:pPr rtl="0" lvl="0" indent="0" marL="0">
              <a:buNone/>
            </a:pPr>
            <a:r>
              <a:rPr sz="1800" lang="en">
                <a:solidFill>
                  <a:srgbClr val="B7B7B7"/>
                </a:solidFill>
              </a:rPr>
              <a:t>//Hint Print the result in the console.log() to find the image in the result set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Directory layout</a:t>
            </a:r>
          </a:p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y="990250" x="685800"/>
            <a:ext cy="5528700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 indent="-317500" marL="457200">
              <a:lnSpc>
                <a:spcPct val="171428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app/ – all of the files to be used in production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css/ – css files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img/ – image files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index.html – app layout file (the main html template file of the app)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js/ – javascript files</a:t>
            </a:r>
          </a:p>
          <a:p>
            <a:pPr rtl="0" lvl="2" indent="-317500" marL="1371600">
              <a:lnSpc>
                <a:spcPct val="171428"/>
              </a:lnSpc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app.js – application</a:t>
            </a:r>
          </a:p>
          <a:p>
            <a:pPr rtl="0" lvl="2" indent="-317500" marL="1371600">
              <a:lnSpc>
                <a:spcPct val="171428"/>
              </a:lnSpc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controllers.js – application controllers</a:t>
            </a:r>
          </a:p>
          <a:p>
            <a:pPr rtl="0" lvl="2" indent="-317500" marL="1371600">
              <a:lnSpc>
                <a:spcPct val="171428"/>
              </a:lnSpc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directives.js – application directives</a:t>
            </a:r>
          </a:p>
          <a:p>
            <a:pPr rtl="0" lvl="2" indent="-317500" marL="1371600">
              <a:lnSpc>
                <a:spcPct val="171428"/>
              </a:lnSpc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filters.js – custom angular filters</a:t>
            </a:r>
          </a:p>
          <a:p>
            <a:pPr rtl="0" lvl="2" indent="-317500" marL="1371600">
              <a:lnSpc>
                <a:spcPct val="171428"/>
              </a:lnSpc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services.js – custom angular services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lib/ – angular and 3rd party javascript libraries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partials/ – angular view partials (partial html templates)</a:t>
            </a:r>
          </a:p>
          <a:p>
            <a:pPr rtl="0" lvl="0" indent="-317500" marL="457200">
              <a:lnSpc>
                <a:spcPct val="171428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config/ – config files for running unit tests with Testacular/Karma</a:t>
            </a:r>
          </a:p>
          <a:p>
            <a:pPr rtl="0" lvl="0" indent="-317500" marL="457200">
              <a:lnSpc>
                <a:spcPct val="171428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scripts/ – handy shell/js/ruby scripts (run unit tests and dev server)</a:t>
            </a:r>
          </a:p>
          <a:p>
            <a:pPr rtl="0" lvl="0" indent="-317500" marL="457200">
              <a:lnSpc>
                <a:spcPct val="171428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test/ – test source files and libraries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rtl="0" lvl="0"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Angular JS - Directory layout (larger projects)</a:t>
            </a:r>
          </a:p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y="188640" x="8676456"/>
            <a:ext cy="288000" cx="288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1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y="990250" x="685800"/>
            <a:ext cy="5528700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 indent="-317500" marL="457200">
              <a:lnSpc>
                <a:spcPct val="163636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controllers/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LoginController.js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RegistrationController.js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AccountListController.js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SearchResultsController.js</a:t>
            </a:r>
          </a:p>
          <a:p>
            <a:pPr rtl="0" lvl="0" indent="-317500" marL="457200">
              <a:lnSpc>
                <a:spcPct val="163636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directives.js</a:t>
            </a:r>
          </a:p>
          <a:p>
            <a:pPr rtl="0" lvl="0" indent="-317500" marL="457200">
              <a:lnSpc>
                <a:spcPct val="163636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filters.js</a:t>
            </a:r>
          </a:p>
          <a:p>
            <a:pPr rtl="0" lvl="0" indent="-317500" marL="457200">
              <a:lnSpc>
                <a:spcPct val="163636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services/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CartService.js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UserService.js</a:t>
            </a:r>
          </a:p>
          <a:p>
            <a:pPr rtl="0" lvl="1" indent="-317500" marL="914400">
              <a:lnSpc>
                <a:spcPct val="171428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AccountService.js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Directory layout (even larger projects)</a:t>
            </a:r>
          </a:p>
        </p:txBody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y="1341450" x="395325"/>
            <a:ext cy="5232599" cx="852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444444"/>
                </a:solidFill>
              </a:rPr>
              <a:t>src/</a:t>
            </a:r>
          </a:p>
          <a:p>
            <a:pPr rtl="0" lvl="1" indent="-317500" marL="9144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app/</a:t>
            </a:r>
          </a:p>
          <a:p>
            <a:pPr rtl="0" lvl="2" indent="-317500" marL="13716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about/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about.js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about.tpl.html</a:t>
            </a:r>
          </a:p>
          <a:p>
            <a:pPr rtl="0" lvl="2" indent="-317500" marL="13716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home/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home.js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home.less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home.spec.js</a:t>
            </a:r>
          </a:p>
          <a:p>
            <a:pPr rtl="0" lvl="3" indent="-317500" marL="18288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home.tpl.html</a:t>
            </a:r>
          </a:p>
          <a:p>
            <a:pPr rtl="0" lvl="2" indent="-317500" marL="13716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app.js</a:t>
            </a:r>
          </a:p>
          <a:p>
            <a:pPr rtl="0" lvl="2" indent="-317500" marL="13716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Wingdings"/>
              <a:buChar char="§"/>
            </a:pPr>
            <a:r>
              <a:rPr lang="en">
                <a:solidFill>
                  <a:srgbClr val="444444"/>
                </a:solidFill>
              </a:rPr>
              <a:t>app.spec.js</a:t>
            </a:r>
          </a:p>
          <a:p>
            <a:pPr rtl="0" lvl="1" indent="-317500" marL="9144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assets/</a:t>
            </a:r>
          </a:p>
          <a:p>
            <a:pPr rtl="0" lvl="1" indent="-317500" marL="9144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components/</a:t>
            </a:r>
          </a:p>
          <a:p>
            <a:pPr rtl="0" lvl="1" indent="-317500" marL="9144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less/</a:t>
            </a:r>
          </a:p>
          <a:p>
            <a:pPr rtl="0" lvl="1" indent="-317500" marL="91440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444444"/>
                </a:solidFill>
              </a:rPr>
              <a:t>index.html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y="332358" x="395287"/>
            <a:ext cy="432299" cx="7921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Angular JS - Filters - View 1(2) [</a:t>
            </a:r>
            <a:r>
              <a:rPr u="sng" lang="en">
                <a:solidFill>
                  <a:schemeClr val="hlink"/>
                </a:solidFill>
                <a:hlinkClick r:id="rId3"/>
              </a:rPr>
              <a:t>Demo</a:t>
            </a:r>
            <a:r>
              <a:rPr lang="en"/>
              <a:t>] </a:t>
            </a: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y="1341450" x="395312"/>
            <a:ext cy="4319700" cx="8083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ng-controller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"Ctrl"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input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ng-model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"greeting"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lang="en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800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"greeting"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No filter: {{greeting}}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Reverse: {{greeting|reverse}}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Reverse + uppercase: {{greeting|reverse:true}}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br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buNone/>
            </a:pP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sz="1800" lang="en">
                <a:solidFill>
                  <a:srgbClr val="66CC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u="sng" b="1"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div</a:t>
            </a:r>
            <a:r>
              <a:rPr sz="1800" lang="en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HiQ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DB"/>
      </a:accent1>
      <a:accent2>
        <a:srgbClr val="FF0096"/>
      </a:accent2>
      <a:accent3>
        <a:srgbClr val="8429A2"/>
      </a:accent3>
      <a:accent4>
        <a:srgbClr val="00A161"/>
      </a:accent4>
      <a:accent5>
        <a:srgbClr val="FFE400"/>
      </a:accent5>
      <a:accent6>
        <a:srgbClr val="FFFFFF"/>
      </a:accent6>
      <a:hlink>
        <a:srgbClr val="00AFDB"/>
      </a:hlink>
      <a:folHlink>
        <a:srgbClr val="FF009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HiQ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DB"/>
      </a:accent1>
      <a:accent2>
        <a:srgbClr val="FF0096"/>
      </a:accent2>
      <a:accent3>
        <a:srgbClr val="8429A2"/>
      </a:accent3>
      <a:accent4>
        <a:srgbClr val="00A161"/>
      </a:accent4>
      <a:accent5>
        <a:srgbClr val="FFE400"/>
      </a:accent5>
      <a:accent6>
        <a:srgbClr val="FFFFFF"/>
      </a:accent6>
      <a:hlink>
        <a:srgbClr val="00AFDB"/>
      </a:hlink>
      <a:folHlink>
        <a:srgbClr val="FF009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